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1"/>
  </p:notesMasterIdLst>
  <p:sldIdLst>
    <p:sldId id="256" r:id="rId2"/>
    <p:sldId id="326" r:id="rId3"/>
    <p:sldId id="327" r:id="rId4"/>
    <p:sldId id="328" r:id="rId5"/>
    <p:sldId id="344" r:id="rId6"/>
    <p:sldId id="340" r:id="rId7"/>
    <p:sldId id="341" r:id="rId8"/>
    <p:sldId id="342" r:id="rId9"/>
    <p:sldId id="330" r:id="rId10"/>
    <p:sldId id="339" r:id="rId11"/>
    <p:sldId id="279" r:id="rId12"/>
    <p:sldId id="280" r:id="rId13"/>
    <p:sldId id="338" r:id="rId14"/>
    <p:sldId id="331" r:id="rId15"/>
    <p:sldId id="332" r:id="rId16"/>
    <p:sldId id="333" r:id="rId17"/>
    <p:sldId id="334" r:id="rId18"/>
    <p:sldId id="335" r:id="rId19"/>
    <p:sldId id="336" r:id="rId20"/>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Neue Light"/>
      </a:defRPr>
    </a:lvl1pPr>
    <a:lvl2pPr marL="0" marR="0" indent="2286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Neue Light"/>
      </a:defRPr>
    </a:lvl2pPr>
    <a:lvl3pPr marL="0" marR="0" indent="4572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Neue Light"/>
      </a:defRPr>
    </a:lvl3pPr>
    <a:lvl4pPr marL="0" marR="0" indent="6858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Neue Light"/>
      </a:defRPr>
    </a:lvl4pPr>
    <a:lvl5pPr marL="0" marR="0" indent="9144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Neue Light"/>
      </a:defRPr>
    </a:lvl5pPr>
    <a:lvl6pPr marL="0" marR="0" indent="11430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Neue Light"/>
      </a:defRPr>
    </a:lvl6pPr>
    <a:lvl7pPr marL="0" marR="0" indent="13716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Neue Light"/>
      </a:defRPr>
    </a:lvl7pPr>
    <a:lvl8pPr marL="0" marR="0" indent="16002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Neue Light"/>
      </a:defRPr>
    </a:lvl8pPr>
    <a:lvl9pPr marL="0" marR="0" indent="18288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Neue Light"/>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5629019-559F-4A41-B3B9-ACD5D107E010}" v="2" dt="2025-10-17T08:44:54.451"/>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444444"/>
      </a:tcTxStyle>
      <a:tcStyle>
        <a:tcBdr>
          <a:left>
            <a:ln w="12700" cap="flat">
              <a:noFill/>
              <a:miter lim="400000"/>
            </a:ln>
          </a:left>
          <a:right>
            <a:ln w="12700" cap="flat">
              <a:noFill/>
              <a:miter lim="400000"/>
            </a:ln>
          </a:right>
          <a:top>
            <a:ln w="25400" cap="flat">
              <a:solidFill>
                <a:srgbClr val="C4C6C6"/>
              </a:solidFill>
              <a:prstDash val="solid"/>
              <a:miter lim="400000"/>
            </a:ln>
          </a:top>
          <a:bottom>
            <a:ln w="25400" cap="flat">
              <a:solidFill>
                <a:srgbClr val="C4C6C6"/>
              </a:solidFill>
              <a:prstDash val="solid"/>
              <a:miter lim="400000"/>
            </a:ln>
          </a:bottom>
          <a:insideH>
            <a:ln w="25400" cap="flat">
              <a:solidFill>
                <a:srgbClr val="C4C6C6"/>
              </a:solidFill>
              <a:prstDash val="solid"/>
              <a:miter lim="400000"/>
            </a:ln>
          </a:insideH>
          <a:insideV>
            <a:ln w="12700" cap="flat">
              <a:noFill/>
              <a:miter lim="400000"/>
            </a:ln>
          </a:insideV>
        </a:tcBdr>
        <a:fill>
          <a:noFill/>
        </a:fill>
      </a:tcStyle>
    </a:wholeTbl>
    <a:band2H>
      <a:tcTxStyle/>
      <a:tcStyle>
        <a:tcBdr/>
        <a:fill>
          <a:solidFill>
            <a:srgbClr val="F2F2F2"/>
          </a:solidFill>
        </a:fill>
      </a:tcStyle>
    </a:band2H>
    <a:firstCol>
      <a:tcTxStyle b="off" i="off">
        <a:font>
          <a:latin typeface="Helvetica Neue"/>
          <a:ea typeface="Helvetica Neue"/>
          <a:cs typeface="Helvetica Neue"/>
        </a:font>
        <a:srgbClr val="444444"/>
      </a:tcTxStyle>
      <a:tcStyle>
        <a:tcBdr>
          <a:left>
            <a:ln w="12700" cap="flat">
              <a:solidFill>
                <a:srgbClr val="000000"/>
              </a:solidFill>
              <a:prstDash val="solid"/>
              <a:miter lim="400000"/>
            </a:ln>
          </a:left>
          <a:right>
            <a:ln w="12700" cap="flat">
              <a:solidFill>
                <a:srgbClr val="C4C6C6"/>
              </a:solidFill>
              <a:prstDash val="solid"/>
              <a:miter lim="400000"/>
            </a:ln>
          </a:right>
          <a:top>
            <a:ln w="25400" cap="flat">
              <a:solidFill>
                <a:srgbClr val="C4C6C6"/>
              </a:solidFill>
              <a:prstDash val="solid"/>
              <a:miter lim="400000"/>
            </a:ln>
          </a:top>
          <a:bottom>
            <a:ln w="25400" cap="flat">
              <a:solidFill>
                <a:srgbClr val="C4C6C6"/>
              </a:solidFill>
              <a:prstDash val="solid"/>
              <a:miter lim="400000"/>
            </a:ln>
          </a:bottom>
          <a:insideH>
            <a:ln w="25400" cap="flat">
              <a:solidFill>
                <a:srgbClr val="C4C6C6"/>
              </a:solidFill>
              <a:prstDash val="solid"/>
              <a:miter lim="400000"/>
            </a:ln>
          </a:insideH>
          <a:insideV>
            <a:ln w="12700" cap="flat">
              <a:noFill/>
              <a:miter lim="400000"/>
            </a:ln>
          </a:insideV>
        </a:tcBdr>
        <a:fill>
          <a:solidFill>
            <a:srgbClr val="E8E9E8"/>
          </a:solidFill>
        </a:fill>
      </a:tcStyle>
    </a:firstCol>
    <a:lastRow>
      <a:tcTxStyle b="off" i="off">
        <a:font>
          <a:latin typeface="Helvetica Neue"/>
          <a:ea typeface="Helvetica Neue"/>
          <a:cs typeface="Helvetica Neue"/>
        </a:font>
        <a:srgbClr val="444444"/>
      </a:tcTxStyle>
      <a:tcStyle>
        <a:tcBdr>
          <a:left>
            <a:ln w="12700" cap="flat">
              <a:noFill/>
              <a:miter lim="400000"/>
            </a:ln>
          </a:left>
          <a:right>
            <a:ln w="12700" cap="flat">
              <a:noFill/>
              <a:miter lim="400000"/>
            </a:ln>
          </a:right>
          <a:top>
            <a:ln w="25400" cap="flat">
              <a:solidFill>
                <a:srgbClr val="000000"/>
              </a:solidFill>
              <a:prstDash val="solid"/>
              <a:miter lim="400000"/>
            </a:ln>
          </a:top>
          <a:bottom>
            <a:ln w="12700" cap="flat">
              <a:solidFill>
                <a:srgbClr val="000000"/>
              </a:solidFill>
              <a:prstDash val="solid"/>
              <a:miter lim="400000"/>
            </a:ln>
          </a:bottom>
          <a:insideH>
            <a:ln w="12700" cap="flat">
              <a:noFill/>
              <a:miter lim="400000"/>
            </a:ln>
          </a:insideH>
          <a:insideV>
            <a:ln w="12700" cap="flat">
              <a:noFill/>
              <a:miter lim="400000"/>
            </a:ln>
          </a:insideV>
        </a:tcBdr>
        <a:fill>
          <a:noFill/>
        </a:fill>
      </a:tcStyle>
    </a:lastRow>
    <a:fir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solidFill>
                <a:srgbClr val="000000"/>
              </a:solidFill>
              <a:prstDash val="solid"/>
              <a:miter lim="400000"/>
            </a:ln>
          </a:top>
          <a:bottom>
            <a:ln w="12700" cap="flat">
              <a:noFill/>
              <a:miter lim="400000"/>
            </a:ln>
          </a:bottom>
          <a:insideH>
            <a:ln w="12700" cap="flat">
              <a:noFill/>
              <a:miter lim="400000"/>
            </a:ln>
          </a:insideH>
          <a:insideV>
            <a:ln w="12700" cap="flat">
              <a:noFill/>
              <a:miter lim="400000"/>
            </a:ln>
          </a:insideV>
        </a:tcBdr>
        <a:fill>
          <a:solidFill>
            <a:schemeClr val="accent1">
              <a:satOff val="12166"/>
              <a:lumOff val="-13042"/>
            </a:schemeClr>
          </a:solidFill>
        </a:fill>
      </a:tcStyle>
    </a:firstRow>
  </a:tblStyle>
  <a:tblStyle styleId="{C7B018BB-80A7-4F77-B60F-C8B233D01FF8}" styleName="">
    <a:tblBg/>
    <a:wholeTbl>
      <a:tcTxStyle b="off" i="off">
        <a:font>
          <a:latin typeface="Helvetica Neue"/>
          <a:ea typeface="Helvetica Neue"/>
          <a:cs typeface="Helvetica Neue"/>
        </a:font>
        <a:srgbClr val="444444"/>
      </a:tcTxStyle>
      <a:tcStyle>
        <a:tcBdr>
          <a:left>
            <a:ln w="12700" cap="flat">
              <a:noFill/>
              <a:miter lim="400000"/>
            </a:ln>
          </a:left>
          <a:right>
            <a:ln w="12700" cap="flat">
              <a:noFill/>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noFill/>
              <a:miter lim="400000"/>
            </a:ln>
          </a:insideV>
        </a:tcBdr>
        <a:fill>
          <a:noFill/>
        </a:fill>
      </a:tcStyle>
    </a:wholeTbl>
    <a:band2H>
      <a:tcTxStyle/>
      <a:tcStyle>
        <a:tcBdr/>
        <a:fill>
          <a:solidFill>
            <a:srgbClr val="EFF8FA"/>
          </a:solidFill>
        </a:fill>
      </a:tcStyle>
    </a:band2H>
    <a:firstCol>
      <a:tcTxStyle b="off" i="off">
        <a:font>
          <a:latin typeface="Helvetica Neue"/>
          <a:ea typeface="Helvetica Neue"/>
          <a:cs typeface="Helvetica Neue"/>
        </a:font>
        <a:srgbClr val="444444"/>
      </a:tcTxStyle>
      <a:tcStyle>
        <a:tcBdr>
          <a:left>
            <a:ln w="12700" cap="flat">
              <a:noFill/>
              <a:miter lim="400000"/>
            </a:ln>
          </a:left>
          <a:right>
            <a:ln w="12700" cap="flat">
              <a:noFill/>
              <a:miter lim="400000"/>
            </a:ln>
          </a:right>
          <a:top>
            <a:ln w="12700" cap="flat">
              <a:solidFill>
                <a:srgbClr val="4F728F"/>
              </a:solidFill>
              <a:prstDash val="solid"/>
              <a:miter lim="400000"/>
            </a:ln>
          </a:top>
          <a:bottom>
            <a:ln w="12700" cap="flat">
              <a:solidFill>
                <a:srgbClr val="4F728F"/>
              </a:solidFill>
              <a:prstDash val="solid"/>
              <a:miter lim="400000"/>
            </a:ln>
          </a:bottom>
          <a:insideH>
            <a:ln w="12700" cap="flat">
              <a:solidFill>
                <a:srgbClr val="4F728F"/>
              </a:solidFill>
              <a:prstDash val="solid"/>
              <a:miter lim="400000"/>
            </a:ln>
          </a:insideH>
          <a:insideV>
            <a:ln w="12700" cap="flat">
              <a:noFill/>
              <a:miter lim="400000"/>
            </a:ln>
          </a:insideV>
        </a:tcBdr>
        <a:fill>
          <a:solidFill>
            <a:srgbClr val="D4DADF"/>
          </a:solidFill>
        </a:fill>
      </a:tcStyle>
    </a:firstCol>
    <a:la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solidFill>
                <a:srgbClr val="747474"/>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638EB0"/>
          </a:solidFill>
        </a:fill>
      </a:tcStyle>
    </a:lastRow>
    <a:fir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solidFill>
                <a:srgbClr val="747474"/>
              </a:solidFill>
              <a:prstDash val="solid"/>
              <a:miter lim="400000"/>
            </a:ln>
          </a:bottom>
          <a:insideH>
            <a:ln w="12700" cap="flat">
              <a:noFill/>
              <a:miter lim="400000"/>
            </a:ln>
          </a:insideH>
          <a:insideV>
            <a:ln w="12700" cap="flat">
              <a:noFill/>
              <a:miter lim="400000"/>
            </a:ln>
          </a:insideV>
        </a:tcBdr>
        <a:fill>
          <a:solidFill>
            <a:srgbClr val="173D59"/>
          </a:solidFill>
        </a:fill>
      </a:tcStyle>
    </a:firstRow>
  </a:tblStyle>
  <a:tblStyle styleId="{EEE7283C-3CF3-47DC-8721-378D4A62B228}" styleName="">
    <a:tblBg/>
    <a:wholeTbl>
      <a:tcTxStyle b="off" i="off">
        <a:font>
          <a:latin typeface="Helvetica Neue"/>
          <a:ea typeface="Helvetica Neue"/>
          <a:cs typeface="Helvetica Neue"/>
        </a:font>
        <a:srgbClr val="444444"/>
      </a:tcTxStyle>
      <a:tcStyle>
        <a:tcBdr>
          <a:left>
            <a:ln w="12700" cap="flat">
              <a:solidFill>
                <a:srgbClr val="CBCBCB"/>
              </a:solidFill>
              <a:prstDash val="solid"/>
              <a:miter lim="400000"/>
            </a:ln>
          </a:left>
          <a:right>
            <a:ln w="12700" cap="flat">
              <a:solidFill>
                <a:srgbClr val="CBCBCB"/>
              </a:solidFill>
              <a:prstDash val="solid"/>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solidFill>
                <a:srgbClr val="CBCBCB"/>
              </a:solidFill>
              <a:prstDash val="solid"/>
              <a:miter lim="400000"/>
            </a:ln>
          </a:insideV>
        </a:tcBdr>
        <a:fill>
          <a:noFill/>
        </a:fill>
      </a:tcStyle>
    </a:wholeTbl>
    <a:band2H>
      <a:tcTxStyle/>
      <a:tcStyle>
        <a:tcBdr/>
        <a:fill>
          <a:solidFill>
            <a:srgbClr val="F2F2F2"/>
          </a:solidFill>
        </a:fill>
      </a:tcStyle>
    </a:band2H>
    <a:firstCol>
      <a:tcTxStyle b="off" i="off">
        <a:font>
          <a:latin typeface="Helvetica Neue"/>
          <a:ea typeface="Helvetica Neue"/>
          <a:cs typeface="Helvetica Neue"/>
        </a:font>
        <a:srgbClr val="444444"/>
      </a:tcTxStyle>
      <a:tcStyle>
        <a:tcBdr>
          <a:left>
            <a:ln w="12700" cap="flat">
              <a:solidFill>
                <a:srgbClr val="3C3C1D"/>
              </a:solidFill>
              <a:prstDash val="solid"/>
              <a:miter lim="400000"/>
            </a:ln>
          </a:left>
          <a:right>
            <a:ln w="12700" cap="flat">
              <a:solidFill>
                <a:schemeClr val="accent2">
                  <a:hueOff val="-487087"/>
                  <a:satOff val="-2686"/>
                  <a:lumOff val="14808"/>
                </a:schemeClr>
              </a:solidFill>
              <a:prstDash val="solid"/>
              <a:miter lim="400000"/>
            </a:ln>
          </a:right>
          <a:top>
            <a:ln w="12700" cap="flat">
              <a:solidFill>
                <a:schemeClr val="accent2">
                  <a:hueOff val="-487087"/>
                  <a:satOff val="-2686"/>
                  <a:lumOff val="14808"/>
                </a:schemeClr>
              </a:solidFill>
              <a:prstDash val="solid"/>
              <a:miter lim="400000"/>
            </a:ln>
          </a:top>
          <a:bottom>
            <a:ln w="12700" cap="flat">
              <a:solidFill>
                <a:schemeClr val="accent2">
                  <a:hueOff val="-487087"/>
                  <a:satOff val="-2686"/>
                  <a:lumOff val="14808"/>
                </a:schemeClr>
              </a:solidFill>
              <a:prstDash val="solid"/>
              <a:miter lim="400000"/>
            </a:ln>
          </a:bottom>
          <a:insideH>
            <a:ln w="12700" cap="flat">
              <a:solidFill>
                <a:schemeClr val="accent2">
                  <a:hueOff val="-487087"/>
                  <a:satOff val="-2686"/>
                  <a:lumOff val="14808"/>
                </a:schemeClr>
              </a:solidFill>
              <a:prstDash val="solid"/>
              <a:miter lim="400000"/>
            </a:ln>
          </a:insideH>
          <a:insideV>
            <a:ln w="12700" cap="flat">
              <a:solidFill>
                <a:schemeClr val="accent2">
                  <a:hueOff val="-487087"/>
                  <a:satOff val="-2686"/>
                  <a:lumOff val="14808"/>
                </a:schemeClr>
              </a:solidFill>
              <a:prstDash val="solid"/>
              <a:miter lim="400000"/>
            </a:ln>
          </a:insideV>
        </a:tcBdr>
        <a:fill>
          <a:solidFill>
            <a:srgbClr val="CFCDBB"/>
          </a:solidFill>
        </a:fill>
      </a:tcStyle>
    </a:firstCol>
    <a:lastRow>
      <a:tcTxStyle b="off" i="off">
        <a:font>
          <a:latin typeface="Helvetica Neue"/>
          <a:ea typeface="Helvetica Neue"/>
          <a:cs typeface="Helvetica Neue"/>
        </a:font>
        <a:srgbClr val="444444"/>
      </a:tcTxStyle>
      <a:tcStyle>
        <a:tcBdr>
          <a:left>
            <a:ln w="12700" cap="flat">
              <a:solidFill>
                <a:srgbClr val="C6C6C6"/>
              </a:solidFill>
              <a:prstDash val="solid"/>
              <a:miter lim="400000"/>
            </a:ln>
          </a:left>
          <a:right>
            <a:ln w="12700" cap="flat">
              <a:solidFill>
                <a:srgbClr val="C6C6C6"/>
              </a:solidFill>
              <a:prstDash val="solid"/>
              <a:miter lim="400000"/>
            </a:ln>
          </a:right>
          <a:top>
            <a:ln w="12700" cap="flat">
              <a:solidFill>
                <a:srgbClr val="656839"/>
              </a:solidFill>
              <a:prstDash val="solid"/>
              <a:miter lim="400000"/>
            </a:ln>
          </a:top>
          <a:bottom>
            <a:ln w="12700" cap="flat">
              <a:solidFill>
                <a:srgbClr val="3C3C1D"/>
              </a:solidFill>
              <a:prstDash val="solid"/>
              <a:miter lim="400000"/>
            </a:ln>
          </a:bottom>
          <a:insideH>
            <a:ln w="12700" cap="flat">
              <a:solidFill>
                <a:srgbClr val="C6C6C6"/>
              </a:solidFill>
              <a:prstDash val="solid"/>
              <a:miter lim="400000"/>
            </a:ln>
          </a:insideH>
          <a:insideV>
            <a:ln w="12700" cap="flat">
              <a:solidFill>
                <a:srgbClr val="C6C6C6"/>
              </a:solidFill>
              <a:prstDash val="solid"/>
              <a:miter lim="400000"/>
            </a:ln>
          </a:insideV>
        </a:tcBdr>
        <a:fill>
          <a:solidFill>
            <a:srgbClr val="E8E9E8"/>
          </a:solidFill>
        </a:fill>
      </a:tcStyle>
    </a:lastRow>
    <a:firstRow>
      <a:tcTxStyle b="off" i="off">
        <a:font>
          <a:latin typeface="Helvetica Neue"/>
          <a:ea typeface="Helvetica Neue"/>
          <a:cs typeface="Helvetica Neue"/>
        </a:font>
        <a:srgbClr val="FFFFFF"/>
      </a:tcTxStyle>
      <a:tcStyle>
        <a:tcBdr>
          <a:left>
            <a:ln w="12700" cap="flat">
              <a:solidFill>
                <a:schemeClr val="accent2">
                  <a:hueOff val="-487087"/>
                  <a:satOff val="-2686"/>
                  <a:lumOff val="14808"/>
                </a:schemeClr>
              </a:solidFill>
              <a:prstDash val="solid"/>
              <a:miter lim="400000"/>
            </a:ln>
          </a:left>
          <a:right>
            <a:ln w="12700" cap="flat">
              <a:solidFill>
                <a:schemeClr val="accent2">
                  <a:hueOff val="-487087"/>
                  <a:satOff val="-2686"/>
                  <a:lumOff val="14808"/>
                </a:schemeClr>
              </a:solidFill>
              <a:prstDash val="solid"/>
              <a:miter lim="400000"/>
            </a:ln>
          </a:right>
          <a:top>
            <a:ln w="12700" cap="flat">
              <a:solidFill>
                <a:srgbClr val="3C3C1D"/>
              </a:solidFill>
              <a:prstDash val="solid"/>
              <a:miter lim="400000"/>
            </a:ln>
          </a:top>
          <a:bottom>
            <a:ln w="12700" cap="flat">
              <a:solidFill>
                <a:srgbClr val="CBCBCB"/>
              </a:solidFill>
              <a:prstDash val="solid"/>
              <a:miter lim="400000"/>
            </a:ln>
          </a:bottom>
          <a:insideH>
            <a:ln w="12700" cap="flat">
              <a:solidFill>
                <a:srgbClr val="AAA485"/>
              </a:solidFill>
              <a:prstDash val="solid"/>
              <a:miter lim="400000"/>
            </a:ln>
          </a:insideH>
          <a:insideV>
            <a:ln w="12700" cap="flat">
              <a:solidFill>
                <a:schemeClr val="accent2">
                  <a:hueOff val="-487087"/>
                  <a:satOff val="-2686"/>
                  <a:lumOff val="14808"/>
                </a:schemeClr>
              </a:solidFill>
              <a:prstDash val="solid"/>
              <a:miter lim="400000"/>
            </a:ln>
          </a:insideV>
        </a:tcBdr>
        <a:fill>
          <a:solidFill>
            <a:srgbClr val="656839"/>
          </a:solidFill>
        </a:fill>
      </a:tcStyle>
    </a:firstRow>
  </a:tblStyle>
  <a:tblStyle styleId="{CF821DB8-F4EB-4A41-A1BA-3FCAFE7338EE}" styleName="">
    <a:tblBg/>
    <a:wholeTbl>
      <a:tcTxStyle b="off" i="off">
        <a:font>
          <a:latin typeface="Helvetica Neue"/>
          <a:ea typeface="Helvetica Neue"/>
          <a:cs typeface="Helvetica Neue"/>
        </a:font>
        <a:srgbClr val="444444"/>
      </a:tcTxStyle>
      <a:tcStyle>
        <a:tcBdr>
          <a:left>
            <a:ln w="12700" cap="flat">
              <a:noFill/>
              <a:miter lim="400000"/>
            </a:ln>
          </a:left>
          <a:right>
            <a:ln w="12700" cap="flat">
              <a:noFill/>
              <a:miter lim="400000"/>
            </a:ln>
          </a:right>
          <a:top>
            <a:ln w="25400" cap="flat">
              <a:solidFill>
                <a:srgbClr val="C4C6C6"/>
              </a:solidFill>
              <a:prstDash val="solid"/>
              <a:miter lim="400000"/>
            </a:ln>
          </a:top>
          <a:bottom>
            <a:ln w="25400" cap="flat">
              <a:solidFill>
                <a:srgbClr val="C4C6C6"/>
              </a:solidFill>
              <a:prstDash val="solid"/>
              <a:miter lim="400000"/>
            </a:ln>
          </a:bottom>
          <a:insideH>
            <a:ln w="25400" cap="flat">
              <a:solidFill>
                <a:srgbClr val="C4C6C6"/>
              </a:solidFill>
              <a:prstDash val="solid"/>
              <a:miter lim="400000"/>
            </a:ln>
          </a:insideH>
          <a:insideV>
            <a:ln w="12700" cap="flat">
              <a:noFill/>
              <a:miter lim="400000"/>
            </a:ln>
          </a:insideV>
        </a:tcBdr>
        <a:fill>
          <a:solidFill>
            <a:srgbClr val="F1F1F1"/>
          </a:solidFill>
        </a:fill>
      </a:tcStyle>
    </a:wholeTbl>
    <a:band2H>
      <a:tcTxStyle/>
      <a:tcStyle>
        <a:tcBdr/>
        <a:fill>
          <a:solidFill>
            <a:srgbClr val="E4E4E0"/>
          </a:solidFill>
        </a:fill>
      </a:tcStyle>
    </a:band2H>
    <a:firstCol>
      <a:tcTxStyle b="off" i="off">
        <a:font>
          <a:latin typeface="Helvetica Neue"/>
          <a:ea typeface="Helvetica Neue"/>
          <a:cs typeface="Helvetica Neue"/>
        </a:font>
        <a:srgbClr val="FFFFFF"/>
      </a:tcTxStyle>
      <a:tcStyle>
        <a:tcBdr>
          <a:left>
            <a:ln w="12700" cap="flat">
              <a:solidFill>
                <a:srgbClr val="515151"/>
              </a:solidFill>
              <a:prstDash val="solid"/>
              <a:miter lim="400000"/>
            </a:ln>
          </a:left>
          <a:right>
            <a:ln w="12700" cap="flat">
              <a:noFill/>
              <a:miter lim="400000"/>
            </a:ln>
          </a:right>
          <a:top>
            <a:ln w="12700" cap="flat">
              <a:solidFill>
                <a:srgbClr val="7D7766"/>
              </a:solidFill>
              <a:prstDash val="solid"/>
              <a:miter lim="400000"/>
            </a:ln>
          </a:top>
          <a:bottom>
            <a:ln w="12700" cap="flat">
              <a:solidFill>
                <a:srgbClr val="7D7766"/>
              </a:solidFill>
              <a:prstDash val="solid"/>
              <a:miter lim="400000"/>
            </a:ln>
          </a:bottom>
          <a:insideH>
            <a:ln w="12700" cap="flat">
              <a:solidFill>
                <a:srgbClr val="7D7766"/>
              </a:solidFill>
              <a:prstDash val="solid"/>
              <a:miter lim="400000"/>
            </a:ln>
          </a:insideH>
          <a:insideV>
            <a:ln w="12700" cap="flat">
              <a:noFill/>
              <a:miter lim="400000"/>
            </a:ln>
          </a:insideV>
        </a:tcBdr>
        <a:fill>
          <a:solidFill>
            <a:srgbClr val="8F8B7E"/>
          </a:solidFill>
        </a:fill>
      </a:tcStyle>
    </a:firstCol>
    <a:lastRow>
      <a:tcTxStyle b="off" i="off">
        <a:font>
          <a:latin typeface="Helvetica Neue"/>
          <a:ea typeface="Helvetica Neue"/>
          <a:cs typeface="Helvetica Neue"/>
        </a:font>
        <a:srgbClr val="444444"/>
      </a:tcTxStyle>
      <a:tcStyle>
        <a:tcBdr>
          <a:left>
            <a:ln w="12700" cap="flat">
              <a:noFill/>
              <a:miter lim="400000"/>
            </a:ln>
          </a:left>
          <a:right>
            <a:ln w="12700" cap="flat">
              <a:noFill/>
              <a:miter lim="400000"/>
            </a:ln>
          </a:right>
          <a:top>
            <a:ln w="25400" cap="flat">
              <a:solidFill>
                <a:srgbClr val="747474"/>
              </a:solidFill>
              <a:prstDash val="solid"/>
              <a:miter lim="400000"/>
            </a:ln>
          </a:top>
          <a:bottom>
            <a:ln w="12700" cap="flat">
              <a:solidFill>
                <a:srgbClr val="515151"/>
              </a:solidFill>
              <a:prstDash val="solid"/>
              <a:miter lim="400000"/>
            </a:ln>
          </a:bottom>
          <a:insideH>
            <a:ln w="12700" cap="flat">
              <a:noFill/>
              <a:miter lim="400000"/>
            </a:ln>
          </a:insideH>
          <a:insideV>
            <a:ln w="12700" cap="flat">
              <a:noFill/>
              <a:miter lim="400000"/>
            </a:ln>
          </a:insideV>
        </a:tcBdr>
        <a:fill>
          <a:solidFill>
            <a:srgbClr val="F1F1F1"/>
          </a:solidFill>
        </a:fill>
      </a:tcStyle>
    </a:lastRow>
    <a:fir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solidFill>
                <a:srgbClr val="515151"/>
              </a:solidFill>
              <a:prstDash val="solid"/>
              <a:miter lim="400000"/>
            </a:ln>
          </a:top>
          <a:bottom>
            <a:ln w="25400" cap="flat">
              <a:solidFill>
                <a:schemeClr val="accent2">
                  <a:hueOff val="-487087"/>
                  <a:satOff val="-2686"/>
                  <a:lumOff val="14808"/>
                </a:schemeClr>
              </a:solidFill>
              <a:prstDash val="solid"/>
              <a:miter lim="400000"/>
            </a:ln>
          </a:bottom>
          <a:insideH>
            <a:ln w="12700" cap="flat">
              <a:noFill/>
              <a:miter lim="400000"/>
            </a:ln>
          </a:insideH>
          <a:insideV>
            <a:ln w="12700" cap="flat">
              <a:noFill/>
              <a:miter lim="400000"/>
            </a:ln>
          </a:insideV>
        </a:tcBdr>
        <a:fill>
          <a:solidFill>
            <a:srgbClr val="5E5A4C"/>
          </a:solidFill>
        </a:fill>
      </a:tcStyle>
    </a:firstRow>
  </a:tblStyle>
  <a:tblStyle styleId="{33BA23B1-9221-436E-865A-0063620EA4FD}" styleName="">
    <a:tblBg/>
    <a:wholeTbl>
      <a:tcTxStyle b="off" i="off">
        <a:font>
          <a:latin typeface="Helvetica Neue"/>
          <a:ea typeface="Helvetica Neue"/>
          <a:cs typeface="Helvetica Neue"/>
        </a:font>
        <a:srgbClr val="444444"/>
      </a:tcTxStyle>
      <a:tcStyle>
        <a:tcBdr>
          <a:left>
            <a:ln w="12700" cap="flat">
              <a:solidFill>
                <a:srgbClr val="747474"/>
              </a:solidFill>
              <a:prstDash val="solid"/>
              <a:miter lim="400000"/>
            </a:ln>
          </a:left>
          <a:right>
            <a:ln w="12700" cap="flat">
              <a:solidFill>
                <a:srgbClr val="747474"/>
              </a:solidFill>
              <a:prstDash val="solid"/>
              <a:miter lim="400000"/>
            </a:ln>
          </a:right>
          <a:top>
            <a:ln w="12700" cap="flat">
              <a:solidFill>
                <a:srgbClr val="747474"/>
              </a:solidFill>
              <a:prstDash val="solid"/>
              <a:miter lim="400000"/>
            </a:ln>
          </a:top>
          <a:bottom>
            <a:ln w="12700" cap="flat">
              <a:solidFill>
                <a:srgbClr val="747474"/>
              </a:solidFill>
              <a:prstDash val="solid"/>
              <a:miter lim="400000"/>
            </a:ln>
          </a:bottom>
          <a:insideH>
            <a:ln w="12700" cap="flat">
              <a:solidFill>
                <a:srgbClr val="747474"/>
              </a:solidFill>
              <a:prstDash val="solid"/>
              <a:miter lim="400000"/>
            </a:ln>
          </a:insideH>
          <a:insideV>
            <a:ln w="12700" cap="flat">
              <a:solidFill>
                <a:srgbClr val="747474"/>
              </a:solidFill>
              <a:prstDash val="solid"/>
              <a:miter lim="400000"/>
            </a:ln>
          </a:insideV>
        </a:tcBdr>
        <a:fill>
          <a:noFill/>
        </a:fill>
      </a:tcStyle>
    </a:wholeTbl>
    <a:band2H>
      <a:tcTxStyle/>
      <a:tcStyle>
        <a:tcBdr/>
        <a:fill>
          <a:solidFill>
            <a:srgbClr val="F2F2F2"/>
          </a:solidFill>
        </a:fill>
      </a:tcStyle>
    </a:band2H>
    <a:firstCol>
      <a:tcTxStyle b="off" i="off">
        <a:font>
          <a:latin typeface="Helvetica Neue"/>
          <a:ea typeface="Helvetica Neue"/>
          <a:cs typeface="Helvetica Neue"/>
        </a:font>
        <a:srgbClr val="444444"/>
      </a:tcTxStyle>
      <a:tcStyle>
        <a:tcBdr>
          <a:left>
            <a:ln w="12700" cap="flat">
              <a:solidFill>
                <a:srgbClr val="747474"/>
              </a:solidFill>
              <a:prstDash val="solid"/>
              <a:miter lim="400000"/>
            </a:ln>
          </a:left>
          <a:right>
            <a:ln w="12700" cap="flat">
              <a:solidFill>
                <a:srgbClr val="747474"/>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9E9E9"/>
          </a:solidFill>
        </a:fill>
      </a:tcStyle>
    </a:firstCol>
    <a:lastRow>
      <a:tcTxStyle b="off" i="off">
        <a:font>
          <a:latin typeface="Helvetica Neue"/>
          <a:ea typeface="Helvetica Neue"/>
          <a:cs typeface="Helvetica Neue"/>
        </a:font>
        <a:srgbClr val="444444"/>
      </a:tcTxStyle>
      <a:tcStyle>
        <a:tcBdr>
          <a:left>
            <a:ln w="12700" cap="flat">
              <a:noFill/>
              <a:miter lim="400000"/>
            </a:ln>
          </a:left>
          <a:right>
            <a:ln w="12700" cap="flat">
              <a:noFill/>
              <a:miter lim="400000"/>
            </a:ln>
          </a:right>
          <a:top>
            <a:ln w="12700" cap="flat">
              <a:solidFill>
                <a:srgbClr val="000000"/>
              </a:solidFill>
              <a:prstDash val="solid"/>
              <a:miter lim="400000"/>
            </a:ln>
          </a:top>
          <a:bottom>
            <a:ln w="12700" cap="flat">
              <a:solidFill>
                <a:srgbClr val="747474"/>
              </a:solidFill>
              <a:prstDash val="solid"/>
              <a:miter lim="400000"/>
            </a:ln>
          </a:bottom>
          <a:insideH>
            <a:ln w="12700" cap="flat">
              <a:noFill/>
              <a:miter lim="400000"/>
            </a:ln>
          </a:insideH>
          <a:insideV>
            <a:ln w="12700" cap="flat">
              <a:noFill/>
              <a:miter lim="400000"/>
            </a:ln>
          </a:insideV>
        </a:tcBdr>
        <a:fill>
          <a:solidFill>
            <a:srgbClr val="CBCBCB"/>
          </a:solidFill>
        </a:fill>
      </a:tcStyle>
    </a:lastRow>
    <a:firstRow>
      <a:tcTxStyle b="off" i="off">
        <a:font>
          <a:latin typeface="Helvetica Neue"/>
          <a:ea typeface="Helvetica Neue"/>
          <a:cs typeface="Helvetica Neue"/>
        </a:font>
        <a:srgbClr val="444444"/>
      </a:tcTxStyle>
      <a:tcStyle>
        <a:tcBdr>
          <a:left>
            <a:ln w="12700" cap="flat">
              <a:noFill/>
              <a:miter lim="400000"/>
            </a:ln>
          </a:left>
          <a:right>
            <a:ln w="12700" cap="flat">
              <a:noFill/>
              <a:miter lim="400000"/>
            </a:ln>
          </a:right>
          <a:top>
            <a:ln w="12700" cap="flat">
              <a:solidFill>
                <a:srgbClr val="747474"/>
              </a:solidFill>
              <a:prstDash val="solid"/>
              <a:miter lim="400000"/>
            </a:ln>
          </a:top>
          <a:bottom>
            <a:ln w="12700" cap="flat">
              <a:solidFill>
                <a:srgbClr val="747474"/>
              </a:solidFill>
              <a:prstDash val="solid"/>
              <a:miter lim="400000"/>
            </a:ln>
          </a:bottom>
          <a:insideH>
            <a:ln w="12700" cap="flat">
              <a:noFill/>
              <a:miter lim="400000"/>
            </a:ln>
          </a:insideH>
          <a:insideV>
            <a:ln w="12700" cap="flat">
              <a:noFill/>
              <a:miter lim="400000"/>
            </a:ln>
          </a:insideV>
        </a:tcBdr>
        <a:fill>
          <a:solidFill>
            <a:srgbClr val="CBCBCB"/>
          </a:solidFill>
        </a:fill>
      </a:tcStyle>
    </a:firstRow>
  </a:tblStyle>
  <a:tblStyle styleId="{2708684C-4D16-4618-839F-0558EEFCDFE6}" styleName="">
    <a:tblBg/>
    <a:wholeTbl>
      <a:tcTxStyle b="off" i="off">
        <a:font>
          <a:latin typeface="Helvetica Neue"/>
          <a:ea typeface="Helvetica Neue"/>
          <a:cs typeface="Helvetica Neue"/>
        </a:font>
        <a:srgbClr val="777777"/>
      </a:tcTxStyle>
      <a:tcStyle>
        <a:tcBdr>
          <a:left>
            <a:ln w="12700" cap="flat">
              <a:solidFill>
                <a:srgbClr val="C9C9C9"/>
              </a:solidFill>
              <a:prstDash val="solid"/>
              <a:miter lim="400000"/>
            </a:ln>
          </a:left>
          <a:right>
            <a:ln w="12700" cap="flat">
              <a:solidFill>
                <a:srgbClr val="C9C9C9"/>
              </a:solidFill>
              <a:prstDash val="solid"/>
              <a:miter lim="400000"/>
            </a:ln>
          </a:right>
          <a:top>
            <a:ln w="12700" cap="flat">
              <a:solidFill>
                <a:srgbClr val="525252"/>
              </a:solidFill>
              <a:custDash>
                <a:ds d="200000" sp="200000"/>
              </a:custDash>
              <a:miter lim="400000"/>
            </a:ln>
          </a:top>
          <a:bottom>
            <a:ln w="12700" cap="flat">
              <a:solidFill>
                <a:srgbClr val="525252"/>
              </a:solidFill>
              <a:custDash>
                <a:ds d="200000" sp="200000"/>
              </a:custDash>
              <a:miter lim="400000"/>
            </a:ln>
          </a:bottom>
          <a:insideH>
            <a:ln w="12700" cap="flat">
              <a:solidFill>
                <a:srgbClr val="525252"/>
              </a:solidFill>
              <a:custDash>
                <a:ds d="200000" sp="200000"/>
              </a:custDash>
              <a:miter lim="400000"/>
            </a:ln>
          </a:insideH>
          <a:insideV>
            <a:ln w="12700" cap="flat">
              <a:solidFill>
                <a:srgbClr val="C9C9C9"/>
              </a:solidFill>
              <a:prstDash val="solid"/>
              <a:miter lim="400000"/>
            </a:ln>
          </a:insideV>
        </a:tcBdr>
        <a:fill>
          <a:noFill/>
        </a:fill>
      </a:tcStyle>
    </a:wholeTbl>
    <a:band2H>
      <a:tcTxStyle/>
      <a:tcStyle>
        <a:tcBdr/>
        <a:fill>
          <a:solidFill>
            <a:srgbClr val="D2D2D2">
              <a:alpha val="30000"/>
            </a:srgbClr>
          </a:solidFill>
        </a:fill>
      </a:tcStyle>
    </a:band2H>
    <a:firstCol>
      <a:tcTxStyle b="off" i="off">
        <a:font>
          <a:latin typeface="Helvetica Neue Medium"/>
          <a:ea typeface="Helvetica Neue Medium"/>
          <a:cs typeface="Helvetica Neue Medium"/>
        </a:font>
        <a:srgbClr val="555555"/>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C9C9C9"/>
              </a:solidFill>
              <a:prstDash val="solid"/>
              <a:miter lim="400000"/>
            </a:ln>
          </a:top>
          <a:bottom>
            <a:ln w="12700" cap="flat">
              <a:solidFill>
                <a:srgbClr val="C9C9C9"/>
              </a:solidFill>
              <a:prstDash val="solid"/>
              <a:miter lim="400000"/>
            </a:ln>
          </a:bottom>
          <a:insideH>
            <a:ln w="12700" cap="flat">
              <a:solidFill>
                <a:srgbClr val="C9C9C9"/>
              </a:solidFill>
              <a:prstDash val="solid"/>
              <a:miter lim="400000"/>
            </a:ln>
          </a:insideH>
          <a:insideV>
            <a:ln w="12700" cap="flat">
              <a:solidFill>
                <a:srgbClr val="C9C9C9"/>
              </a:solidFill>
              <a:prstDash val="solid"/>
              <a:miter lim="400000"/>
            </a:ln>
          </a:insideV>
        </a:tcBdr>
        <a:fill>
          <a:noFill/>
        </a:fill>
      </a:tcStyle>
    </a:firstCol>
    <a:lastRow>
      <a:tcTxStyle b="off" i="off">
        <a:font>
          <a:latin typeface="Helvetica Neue Medium"/>
          <a:ea typeface="Helvetica Neue Medium"/>
          <a:cs typeface="Helvetica Neue Medium"/>
        </a:font>
        <a:srgbClr val="555555"/>
      </a:tcTxStyle>
      <a:tcStyle>
        <a:tcBdr>
          <a:left>
            <a:ln w="12700" cap="flat">
              <a:solidFill>
                <a:srgbClr val="C9C9C9"/>
              </a:solidFill>
              <a:prstDash val="solid"/>
              <a:miter lim="400000"/>
            </a:ln>
          </a:left>
          <a:right>
            <a:ln w="12700" cap="flat">
              <a:solidFill>
                <a:srgbClr val="C9C9C9"/>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C9C9C9"/>
              </a:solidFill>
              <a:prstDash val="solid"/>
              <a:miter lim="400000"/>
            </a:ln>
          </a:insideH>
          <a:insideV>
            <a:ln w="12700" cap="flat">
              <a:solidFill>
                <a:srgbClr val="C9C9C9"/>
              </a:solidFill>
              <a:prstDash val="solid"/>
              <a:miter lim="400000"/>
            </a:ln>
          </a:insideV>
        </a:tcBdr>
        <a:fill>
          <a:noFill/>
        </a:fill>
      </a:tcStyle>
    </a:lastRow>
    <a:firstRow>
      <a:tcTxStyle b="off" i="off">
        <a:font>
          <a:latin typeface="Helvetica Neue Medium"/>
          <a:ea typeface="Helvetica Neue Medium"/>
          <a:cs typeface="Helvetica Neue Medium"/>
        </a:font>
        <a:srgbClr val="555555"/>
      </a:tcTxStyle>
      <a:tcStyle>
        <a:tcBdr>
          <a:left>
            <a:ln w="12700" cap="flat">
              <a:solidFill>
                <a:srgbClr val="C9C9C9"/>
              </a:solidFill>
              <a:prstDash val="solid"/>
              <a:miter lim="400000"/>
            </a:ln>
          </a:left>
          <a:right>
            <a:ln w="12700" cap="flat">
              <a:solidFill>
                <a:srgbClr val="C9C9C9"/>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C9C9C9"/>
              </a:solidFill>
              <a:prstDash val="solid"/>
              <a:miter lim="400000"/>
            </a:ln>
          </a:insideH>
          <a:insideV>
            <a:ln w="12700" cap="flat">
              <a:solidFill>
                <a:srgbClr val="C9C9C9"/>
              </a:solidFill>
              <a:prstDash val="solid"/>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514"/>
    <p:restoredTop sz="93608"/>
  </p:normalViewPr>
  <p:slideViewPr>
    <p:cSldViewPr snapToGrid="0">
      <p:cViewPr>
        <p:scale>
          <a:sx n="111" d="100"/>
          <a:sy n="111" d="100"/>
        </p:scale>
        <p:origin x="-3600" y="-1200"/>
      </p:cViewPr>
      <p:guideLst/>
    </p:cSldViewPr>
  </p:slideViewPr>
  <p:notesTextViewPr>
    <p:cViewPr>
      <p:scale>
        <a:sx n="240" d="100"/>
        <a:sy n="240" d="100"/>
      </p:scale>
      <p:origin x="0" y="0"/>
    </p:cViewPr>
  </p:notesTextViewPr>
  <p:notesViewPr>
    <p:cSldViewPr snapToGrid="0">
      <p:cViewPr varScale="1">
        <p:scale>
          <a:sx n="92" d="100"/>
          <a:sy n="92" d="100"/>
        </p:scale>
        <p:origin x="4072" y="19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4" name="Shape 124"/>
          <p:cNvSpPr>
            <a:spLocks noGrp="1" noRot="1" noChangeAspect="1"/>
          </p:cNvSpPr>
          <p:nvPr>
            <p:ph type="sldImg"/>
          </p:nvPr>
        </p:nvSpPr>
        <p:spPr>
          <a:xfrm>
            <a:off x="1143000" y="685800"/>
            <a:ext cx="4572000" cy="3429000"/>
          </a:xfrm>
          <a:prstGeom prst="rect">
            <a:avLst/>
          </a:prstGeom>
        </p:spPr>
        <p:txBody>
          <a:bodyPr/>
          <a:lstStyle/>
          <a:p>
            <a:endParaRPr/>
          </a:p>
        </p:txBody>
      </p:sp>
      <p:sp>
        <p:nvSpPr>
          <p:cNvPr id="125" name="Shape 125"/>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381000" y="685800"/>
            <a:ext cx="6096000" cy="3429000"/>
          </a:xfrm>
        </p:spPr>
        <p:txBody>
          <a:bodyPr/>
          <a:lstStyle/>
          <a:p>
            <a:endParaRPr lang="it-IT"/>
          </a:p>
        </p:txBody>
      </p:sp>
      <p:sp>
        <p:nvSpPr>
          <p:cNvPr id="3" name="Segnaposto note 2"/>
          <p:cNvSpPr>
            <a:spLocks noGrp="1"/>
          </p:cNvSpPr>
          <p:nvPr>
            <p:ph type="body" idx="1"/>
          </p:nvPr>
        </p:nvSpPr>
        <p:spPr/>
        <p:txBody>
          <a:bodyPr/>
          <a:lstStyle/>
          <a:p>
            <a:endParaRPr lang="it-IT" dirty="0"/>
          </a:p>
        </p:txBody>
      </p:sp>
    </p:spTree>
    <p:extLst>
      <p:ext uri="{BB962C8B-B14F-4D97-AF65-F5344CB8AC3E}">
        <p14:creationId xmlns:p14="http://schemas.microsoft.com/office/powerpoint/2010/main" val="3285230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381000" y="685800"/>
            <a:ext cx="6096000" cy="3429000"/>
          </a:xfrm>
        </p:spPr>
        <p:txBody>
          <a:bodyPr/>
          <a:lstStyle/>
          <a:p>
            <a:endParaRPr lang="it-IT"/>
          </a:p>
        </p:txBody>
      </p:sp>
    </p:spTree>
    <p:extLst>
      <p:ext uri="{BB962C8B-B14F-4D97-AF65-F5344CB8AC3E}">
        <p14:creationId xmlns:p14="http://schemas.microsoft.com/office/powerpoint/2010/main" val="11060057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8E136D-6E15-8D02-CBA1-5DEBC783F0C2}"/>
            </a:ext>
          </a:extLst>
        </p:cNvPr>
        <p:cNvGrpSpPr/>
        <p:nvPr/>
      </p:nvGrpSpPr>
      <p:grpSpPr>
        <a:xfrm>
          <a:off x="0" y="0"/>
          <a:ext cx="0" cy="0"/>
          <a:chOff x="0" y="0"/>
          <a:chExt cx="0" cy="0"/>
        </a:xfrm>
      </p:grpSpPr>
      <p:sp>
        <p:nvSpPr>
          <p:cNvPr id="198" name="Shape 198">
            <a:extLst>
              <a:ext uri="{FF2B5EF4-FFF2-40B4-BE49-F238E27FC236}">
                <a16:creationId xmlns:a16="http://schemas.microsoft.com/office/drawing/2014/main" id="{6DDEA7DD-9366-31FD-767E-6E8FE3D1847C}"/>
              </a:ext>
            </a:extLst>
          </p:cNvPr>
          <p:cNvSpPr>
            <a:spLocks noGrp="1" noRot="1" noChangeAspect="1"/>
          </p:cNvSpPr>
          <p:nvPr>
            <p:ph type="sldImg"/>
          </p:nvPr>
        </p:nvSpPr>
        <p:spPr>
          <a:xfrm>
            <a:off x="381000" y="685800"/>
            <a:ext cx="6096000" cy="3429000"/>
          </a:xfrm>
          <a:prstGeom prst="rect">
            <a:avLst/>
          </a:prstGeom>
        </p:spPr>
        <p:txBody>
          <a:bodyPr/>
          <a:lstStyle/>
          <a:p>
            <a:endParaRPr/>
          </a:p>
        </p:txBody>
      </p:sp>
    </p:spTree>
    <p:extLst>
      <p:ext uri="{BB962C8B-B14F-4D97-AF65-F5344CB8AC3E}">
        <p14:creationId xmlns:p14="http://schemas.microsoft.com/office/powerpoint/2010/main" val="10288979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381000" y="685800"/>
            <a:ext cx="6096000" cy="3429000"/>
          </a:xfrm>
        </p:spPr>
      </p:sp>
    </p:spTree>
    <p:extLst>
      <p:ext uri="{BB962C8B-B14F-4D97-AF65-F5344CB8AC3E}">
        <p14:creationId xmlns:p14="http://schemas.microsoft.com/office/powerpoint/2010/main" val="28216771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43F1E5-AF47-E23B-DF92-F59E7A39F3E7}"/>
            </a:ext>
          </a:extLst>
        </p:cNvPr>
        <p:cNvGrpSpPr/>
        <p:nvPr/>
      </p:nvGrpSpPr>
      <p:grpSpPr>
        <a:xfrm>
          <a:off x="0" y="0"/>
          <a:ext cx="0" cy="0"/>
          <a:chOff x="0" y="0"/>
          <a:chExt cx="0" cy="0"/>
        </a:xfrm>
      </p:grpSpPr>
      <p:sp>
        <p:nvSpPr>
          <p:cNvPr id="134" name="Shape 134">
            <a:extLst>
              <a:ext uri="{FF2B5EF4-FFF2-40B4-BE49-F238E27FC236}">
                <a16:creationId xmlns:a16="http://schemas.microsoft.com/office/drawing/2014/main" id="{659F96F2-CE95-DCB2-5ECE-ACD1346582A1}"/>
              </a:ext>
            </a:extLst>
          </p:cNvPr>
          <p:cNvSpPr>
            <a:spLocks noGrp="1" noRot="1" noChangeAspect="1"/>
          </p:cNvSpPr>
          <p:nvPr>
            <p:ph type="sldImg"/>
          </p:nvPr>
        </p:nvSpPr>
        <p:spPr>
          <a:xfrm>
            <a:off x="381000" y="685800"/>
            <a:ext cx="6096000" cy="3429000"/>
          </a:xfrm>
          <a:prstGeom prst="rect">
            <a:avLst/>
          </a:prstGeom>
        </p:spPr>
        <p:txBody>
          <a:bodyPr/>
          <a:lstStyle/>
          <a:p>
            <a:endParaRPr/>
          </a:p>
        </p:txBody>
      </p:sp>
    </p:spTree>
    <p:extLst>
      <p:ext uri="{BB962C8B-B14F-4D97-AF65-F5344CB8AC3E}">
        <p14:creationId xmlns:p14="http://schemas.microsoft.com/office/powerpoint/2010/main" val="14404947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B9DCE3-60D1-A7BC-FA27-05DC25B1B52C}"/>
            </a:ext>
          </a:extLst>
        </p:cNvPr>
        <p:cNvGrpSpPr/>
        <p:nvPr/>
      </p:nvGrpSpPr>
      <p:grpSpPr>
        <a:xfrm>
          <a:off x="0" y="0"/>
          <a:ext cx="0" cy="0"/>
          <a:chOff x="0" y="0"/>
          <a:chExt cx="0" cy="0"/>
        </a:xfrm>
      </p:grpSpPr>
      <p:sp>
        <p:nvSpPr>
          <p:cNvPr id="134" name="Shape 134">
            <a:extLst>
              <a:ext uri="{FF2B5EF4-FFF2-40B4-BE49-F238E27FC236}">
                <a16:creationId xmlns:a16="http://schemas.microsoft.com/office/drawing/2014/main" id="{BE87C1EB-4ABC-299D-C244-9698A939AC82}"/>
              </a:ext>
            </a:extLst>
          </p:cNvPr>
          <p:cNvSpPr>
            <a:spLocks noGrp="1" noRot="1" noChangeAspect="1"/>
          </p:cNvSpPr>
          <p:nvPr>
            <p:ph type="sldImg"/>
          </p:nvPr>
        </p:nvSpPr>
        <p:spPr>
          <a:xfrm>
            <a:off x="381000" y="685800"/>
            <a:ext cx="6096000" cy="3429000"/>
          </a:xfrm>
          <a:prstGeom prst="rect">
            <a:avLst/>
          </a:prstGeom>
        </p:spPr>
        <p:txBody>
          <a:bodyPr/>
          <a:lstStyle/>
          <a:p>
            <a:endParaRPr/>
          </a:p>
        </p:txBody>
      </p:sp>
    </p:spTree>
    <p:extLst>
      <p:ext uri="{BB962C8B-B14F-4D97-AF65-F5344CB8AC3E}">
        <p14:creationId xmlns:p14="http://schemas.microsoft.com/office/powerpoint/2010/main" val="9117589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032B07-E190-DE82-9E97-0785577CF670}"/>
            </a:ext>
          </a:extLst>
        </p:cNvPr>
        <p:cNvGrpSpPr/>
        <p:nvPr/>
      </p:nvGrpSpPr>
      <p:grpSpPr>
        <a:xfrm>
          <a:off x="0" y="0"/>
          <a:ext cx="0" cy="0"/>
          <a:chOff x="0" y="0"/>
          <a:chExt cx="0" cy="0"/>
        </a:xfrm>
      </p:grpSpPr>
      <p:sp>
        <p:nvSpPr>
          <p:cNvPr id="134" name="Shape 134">
            <a:extLst>
              <a:ext uri="{FF2B5EF4-FFF2-40B4-BE49-F238E27FC236}">
                <a16:creationId xmlns:a16="http://schemas.microsoft.com/office/drawing/2014/main" id="{F56A3C2E-2564-D3C1-27F4-83924FD32E84}"/>
              </a:ext>
            </a:extLst>
          </p:cNvPr>
          <p:cNvSpPr>
            <a:spLocks noGrp="1" noRot="1" noChangeAspect="1"/>
          </p:cNvSpPr>
          <p:nvPr>
            <p:ph type="sldImg"/>
          </p:nvPr>
        </p:nvSpPr>
        <p:spPr>
          <a:xfrm>
            <a:off x="381000" y="685800"/>
            <a:ext cx="6096000" cy="3429000"/>
          </a:xfrm>
          <a:prstGeom prst="rect">
            <a:avLst/>
          </a:prstGeom>
        </p:spPr>
        <p:txBody>
          <a:bodyPr/>
          <a:lstStyle/>
          <a:p>
            <a:endParaRPr/>
          </a:p>
        </p:txBody>
      </p:sp>
    </p:spTree>
    <p:extLst>
      <p:ext uri="{BB962C8B-B14F-4D97-AF65-F5344CB8AC3E}">
        <p14:creationId xmlns:p14="http://schemas.microsoft.com/office/powerpoint/2010/main" val="35110800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85425D-A94A-3D37-D449-5E68887747E1}"/>
            </a:ext>
          </a:extLst>
        </p:cNvPr>
        <p:cNvGrpSpPr/>
        <p:nvPr/>
      </p:nvGrpSpPr>
      <p:grpSpPr>
        <a:xfrm>
          <a:off x="0" y="0"/>
          <a:ext cx="0" cy="0"/>
          <a:chOff x="0" y="0"/>
          <a:chExt cx="0" cy="0"/>
        </a:xfrm>
      </p:grpSpPr>
    </p:spTree>
    <p:extLst>
      <p:ext uri="{BB962C8B-B14F-4D97-AF65-F5344CB8AC3E}">
        <p14:creationId xmlns:p14="http://schemas.microsoft.com/office/powerpoint/2010/main" val="17863523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015DCC-9CC2-FE5C-4306-F51AF097C556}"/>
            </a:ext>
          </a:extLst>
        </p:cNvPr>
        <p:cNvGrpSpPr/>
        <p:nvPr/>
      </p:nvGrpSpPr>
      <p:grpSpPr>
        <a:xfrm>
          <a:off x="0" y="0"/>
          <a:ext cx="0" cy="0"/>
          <a:chOff x="0" y="0"/>
          <a:chExt cx="0" cy="0"/>
        </a:xfrm>
      </p:grpSpPr>
      <p:sp>
        <p:nvSpPr>
          <p:cNvPr id="134" name="Shape 134">
            <a:extLst>
              <a:ext uri="{FF2B5EF4-FFF2-40B4-BE49-F238E27FC236}">
                <a16:creationId xmlns:a16="http://schemas.microsoft.com/office/drawing/2014/main" id="{280AAEA5-5F3E-C851-9323-67C7957C4845}"/>
              </a:ext>
            </a:extLst>
          </p:cNvPr>
          <p:cNvSpPr>
            <a:spLocks noGrp="1" noRot="1" noChangeAspect="1"/>
          </p:cNvSpPr>
          <p:nvPr>
            <p:ph type="sldImg"/>
          </p:nvPr>
        </p:nvSpPr>
        <p:spPr>
          <a:xfrm>
            <a:off x="381000" y="685800"/>
            <a:ext cx="6096000" cy="3429000"/>
          </a:xfrm>
          <a:prstGeom prst="rect">
            <a:avLst/>
          </a:prstGeom>
        </p:spPr>
        <p:txBody>
          <a:bodyPr/>
          <a:lstStyle/>
          <a:p>
            <a:endParaRPr/>
          </a:p>
        </p:txBody>
      </p:sp>
    </p:spTree>
    <p:extLst>
      <p:ext uri="{BB962C8B-B14F-4D97-AF65-F5344CB8AC3E}">
        <p14:creationId xmlns:p14="http://schemas.microsoft.com/office/powerpoint/2010/main" val="2683061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C122ED-DF86-E9EB-5BCC-CA28EBE7147B}"/>
            </a:ext>
          </a:extLst>
        </p:cNvPr>
        <p:cNvGrpSpPr/>
        <p:nvPr/>
      </p:nvGrpSpPr>
      <p:grpSpPr>
        <a:xfrm>
          <a:off x="0" y="0"/>
          <a:ext cx="0" cy="0"/>
          <a:chOff x="0" y="0"/>
          <a:chExt cx="0" cy="0"/>
        </a:xfrm>
      </p:grpSpPr>
      <p:sp>
        <p:nvSpPr>
          <p:cNvPr id="134" name="Shape 134">
            <a:extLst>
              <a:ext uri="{FF2B5EF4-FFF2-40B4-BE49-F238E27FC236}">
                <a16:creationId xmlns:a16="http://schemas.microsoft.com/office/drawing/2014/main" id="{85CC5FA5-8DD3-9C4D-7A16-32D1EF600E35}"/>
              </a:ext>
            </a:extLst>
          </p:cNvPr>
          <p:cNvSpPr>
            <a:spLocks noGrp="1" noRot="1" noChangeAspect="1"/>
          </p:cNvSpPr>
          <p:nvPr>
            <p:ph type="sldImg"/>
          </p:nvPr>
        </p:nvSpPr>
        <p:spPr>
          <a:xfrm>
            <a:off x="381000" y="685800"/>
            <a:ext cx="6096000" cy="3429000"/>
          </a:xfrm>
          <a:prstGeom prst="rect">
            <a:avLst/>
          </a:prstGeom>
        </p:spPr>
        <p:txBody>
          <a:bodyPr/>
          <a:lstStyle/>
          <a:p>
            <a:endParaRPr/>
          </a:p>
        </p:txBody>
      </p:sp>
    </p:spTree>
    <p:extLst>
      <p:ext uri="{BB962C8B-B14F-4D97-AF65-F5344CB8AC3E}">
        <p14:creationId xmlns:p14="http://schemas.microsoft.com/office/powerpoint/2010/main" val="34277894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381000" y="685800"/>
            <a:ext cx="6096000" cy="3429000"/>
          </a:xfrm>
        </p:spPr>
        <p:txBody>
          <a:bodyPr/>
          <a:lstStyle/>
          <a:p>
            <a:endParaRPr lang="it-IT"/>
          </a:p>
        </p:txBody>
      </p:sp>
    </p:spTree>
    <p:extLst>
      <p:ext uri="{BB962C8B-B14F-4D97-AF65-F5344CB8AC3E}">
        <p14:creationId xmlns:p14="http://schemas.microsoft.com/office/powerpoint/2010/main" val="17057315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64C612-2DD4-FC0D-BCF1-D0F83715384D}"/>
            </a:ext>
          </a:extLst>
        </p:cNvPr>
        <p:cNvGrpSpPr/>
        <p:nvPr/>
      </p:nvGrpSpPr>
      <p:grpSpPr>
        <a:xfrm>
          <a:off x="0" y="0"/>
          <a:ext cx="0" cy="0"/>
          <a:chOff x="0" y="0"/>
          <a:chExt cx="0" cy="0"/>
        </a:xfrm>
      </p:grpSpPr>
      <p:sp>
        <p:nvSpPr>
          <p:cNvPr id="134" name="Shape 134">
            <a:extLst>
              <a:ext uri="{FF2B5EF4-FFF2-40B4-BE49-F238E27FC236}">
                <a16:creationId xmlns:a16="http://schemas.microsoft.com/office/drawing/2014/main" id="{AEC5F5B9-2B8B-357B-7829-2B45CD67962F}"/>
              </a:ext>
            </a:extLst>
          </p:cNvPr>
          <p:cNvSpPr>
            <a:spLocks noGrp="1" noRot="1" noChangeAspect="1"/>
          </p:cNvSpPr>
          <p:nvPr>
            <p:ph type="sldImg"/>
          </p:nvPr>
        </p:nvSpPr>
        <p:spPr>
          <a:xfrm>
            <a:off x="381000" y="685800"/>
            <a:ext cx="6096000" cy="3429000"/>
          </a:xfrm>
          <a:prstGeom prst="rect">
            <a:avLst/>
          </a:prstGeom>
        </p:spPr>
        <p:txBody>
          <a:bodyPr/>
          <a:lstStyle/>
          <a:p>
            <a:endParaRPr/>
          </a:p>
        </p:txBody>
      </p:sp>
      <p:sp>
        <p:nvSpPr>
          <p:cNvPr id="135" name="Shape 135">
            <a:extLst>
              <a:ext uri="{FF2B5EF4-FFF2-40B4-BE49-F238E27FC236}">
                <a16:creationId xmlns:a16="http://schemas.microsoft.com/office/drawing/2014/main" id="{5FB1D92D-AD5B-341C-CB70-22417D26EE4D}"/>
              </a:ext>
            </a:extLst>
          </p:cNvPr>
          <p:cNvSpPr>
            <a:spLocks noGrp="1"/>
          </p:cNvSpPr>
          <p:nvPr>
            <p:ph type="body" sz="quarter" idx="1"/>
          </p:nvPr>
        </p:nvSpPr>
        <p:spPr>
          <a:prstGeom prst="rect">
            <a:avLst/>
          </a:prstGeom>
        </p:spPr>
        <p:txBody>
          <a:bodyPr/>
          <a:lstStyle/>
          <a:p>
            <a:endParaRPr lang="it-IT" sz="2200" dirty="0">
              <a:effectLst/>
              <a:latin typeface="Helvetica Neue"/>
              <a:ea typeface="Helvetica Neue"/>
              <a:cs typeface="Helvetica Neue"/>
              <a:sym typeface="Helvetica Neue"/>
            </a:endParaRPr>
          </a:p>
        </p:txBody>
      </p:sp>
    </p:spTree>
    <p:extLst>
      <p:ext uri="{BB962C8B-B14F-4D97-AF65-F5344CB8AC3E}">
        <p14:creationId xmlns:p14="http://schemas.microsoft.com/office/powerpoint/2010/main" val="5717452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0AD43F-F2A8-960E-1051-0E06D8D0E3F5}"/>
            </a:ext>
          </a:extLst>
        </p:cNvPr>
        <p:cNvGrpSpPr/>
        <p:nvPr/>
      </p:nvGrpSpPr>
      <p:grpSpPr>
        <a:xfrm>
          <a:off x="0" y="0"/>
          <a:ext cx="0" cy="0"/>
          <a:chOff x="0" y="0"/>
          <a:chExt cx="0" cy="0"/>
        </a:xfrm>
      </p:grpSpPr>
      <p:sp>
        <p:nvSpPr>
          <p:cNvPr id="134" name="Shape 134">
            <a:extLst>
              <a:ext uri="{FF2B5EF4-FFF2-40B4-BE49-F238E27FC236}">
                <a16:creationId xmlns:a16="http://schemas.microsoft.com/office/drawing/2014/main" id="{719494DB-F1DE-C314-01AD-C3C4E4616493}"/>
              </a:ext>
            </a:extLst>
          </p:cNvPr>
          <p:cNvSpPr>
            <a:spLocks noGrp="1" noRot="1" noChangeAspect="1"/>
          </p:cNvSpPr>
          <p:nvPr>
            <p:ph type="sldImg"/>
          </p:nvPr>
        </p:nvSpPr>
        <p:spPr>
          <a:xfrm>
            <a:off x="381000" y="685800"/>
            <a:ext cx="6096000" cy="3429000"/>
          </a:xfrm>
          <a:prstGeom prst="rect">
            <a:avLst/>
          </a:prstGeom>
        </p:spPr>
        <p:txBody>
          <a:bodyPr/>
          <a:lstStyle/>
          <a:p>
            <a:endParaRPr/>
          </a:p>
        </p:txBody>
      </p:sp>
    </p:spTree>
    <p:extLst>
      <p:ext uri="{BB962C8B-B14F-4D97-AF65-F5344CB8AC3E}">
        <p14:creationId xmlns:p14="http://schemas.microsoft.com/office/powerpoint/2010/main" val="36481168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C44C3C-B694-4575-5BB5-3B275B2DBD2D}"/>
            </a:ext>
          </a:extLst>
        </p:cNvPr>
        <p:cNvGrpSpPr/>
        <p:nvPr/>
      </p:nvGrpSpPr>
      <p:grpSpPr>
        <a:xfrm>
          <a:off x="0" y="0"/>
          <a:ext cx="0" cy="0"/>
          <a:chOff x="0" y="0"/>
          <a:chExt cx="0" cy="0"/>
        </a:xfrm>
      </p:grpSpPr>
      <p:sp>
        <p:nvSpPr>
          <p:cNvPr id="134" name="Shape 134">
            <a:extLst>
              <a:ext uri="{FF2B5EF4-FFF2-40B4-BE49-F238E27FC236}">
                <a16:creationId xmlns:a16="http://schemas.microsoft.com/office/drawing/2014/main" id="{9DB2030B-9AD6-2A70-A034-3A14065F71DD}"/>
              </a:ext>
            </a:extLst>
          </p:cNvPr>
          <p:cNvSpPr>
            <a:spLocks noGrp="1" noRot="1" noChangeAspect="1"/>
          </p:cNvSpPr>
          <p:nvPr>
            <p:ph type="sldImg"/>
          </p:nvPr>
        </p:nvSpPr>
        <p:spPr>
          <a:xfrm>
            <a:off x="381000" y="685800"/>
            <a:ext cx="6096000" cy="3429000"/>
          </a:xfrm>
          <a:prstGeom prst="rect">
            <a:avLst/>
          </a:prstGeom>
        </p:spPr>
        <p:txBody>
          <a:bodyPr/>
          <a:lstStyle/>
          <a:p>
            <a:endParaRPr/>
          </a:p>
        </p:txBody>
      </p:sp>
    </p:spTree>
    <p:extLst>
      <p:ext uri="{BB962C8B-B14F-4D97-AF65-F5344CB8AC3E}">
        <p14:creationId xmlns:p14="http://schemas.microsoft.com/office/powerpoint/2010/main" val="2497649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AEB52E-1BF2-F735-F836-E811D16AB015}"/>
            </a:ext>
          </a:extLst>
        </p:cNvPr>
        <p:cNvGrpSpPr/>
        <p:nvPr/>
      </p:nvGrpSpPr>
      <p:grpSpPr>
        <a:xfrm>
          <a:off x="0" y="0"/>
          <a:ext cx="0" cy="0"/>
          <a:chOff x="0" y="0"/>
          <a:chExt cx="0" cy="0"/>
        </a:xfrm>
      </p:grpSpPr>
      <p:sp>
        <p:nvSpPr>
          <p:cNvPr id="134" name="Shape 134">
            <a:extLst>
              <a:ext uri="{FF2B5EF4-FFF2-40B4-BE49-F238E27FC236}">
                <a16:creationId xmlns:a16="http://schemas.microsoft.com/office/drawing/2014/main" id="{2E4E850F-2086-C3B2-116B-94A62AF371FF}"/>
              </a:ext>
            </a:extLst>
          </p:cNvPr>
          <p:cNvSpPr>
            <a:spLocks noGrp="1" noRot="1" noChangeAspect="1"/>
          </p:cNvSpPr>
          <p:nvPr>
            <p:ph type="sldImg"/>
          </p:nvPr>
        </p:nvSpPr>
        <p:spPr>
          <a:xfrm>
            <a:off x="381000" y="685800"/>
            <a:ext cx="6096000" cy="3429000"/>
          </a:xfrm>
          <a:prstGeom prst="rect">
            <a:avLst/>
          </a:prstGeom>
        </p:spPr>
        <p:txBody>
          <a:bodyPr/>
          <a:lstStyle/>
          <a:p>
            <a:endParaRPr/>
          </a:p>
        </p:txBody>
      </p:sp>
    </p:spTree>
    <p:extLst>
      <p:ext uri="{BB962C8B-B14F-4D97-AF65-F5344CB8AC3E}">
        <p14:creationId xmlns:p14="http://schemas.microsoft.com/office/powerpoint/2010/main" val="39282706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8EB700-316C-D9AB-4FA9-CAA4030BB0CA}"/>
            </a:ext>
          </a:extLst>
        </p:cNvPr>
        <p:cNvGrpSpPr/>
        <p:nvPr/>
      </p:nvGrpSpPr>
      <p:grpSpPr>
        <a:xfrm>
          <a:off x="0" y="0"/>
          <a:ext cx="0" cy="0"/>
          <a:chOff x="0" y="0"/>
          <a:chExt cx="0" cy="0"/>
        </a:xfrm>
      </p:grpSpPr>
      <p:sp>
        <p:nvSpPr>
          <p:cNvPr id="223" name="Shape 223">
            <a:extLst>
              <a:ext uri="{FF2B5EF4-FFF2-40B4-BE49-F238E27FC236}">
                <a16:creationId xmlns:a16="http://schemas.microsoft.com/office/drawing/2014/main" id="{A7567138-D59D-133D-B996-2A4F52B5A4C0}"/>
              </a:ext>
            </a:extLst>
          </p:cNvPr>
          <p:cNvSpPr>
            <a:spLocks noGrp="1" noRot="1" noChangeAspect="1"/>
          </p:cNvSpPr>
          <p:nvPr>
            <p:ph type="sldImg"/>
          </p:nvPr>
        </p:nvSpPr>
        <p:spPr>
          <a:xfrm>
            <a:off x="381000" y="685800"/>
            <a:ext cx="6096000" cy="3429000"/>
          </a:xfrm>
          <a:prstGeom prst="rect">
            <a:avLst/>
          </a:prstGeom>
        </p:spPr>
        <p:txBody>
          <a:bodyPr/>
          <a:lstStyle/>
          <a:p>
            <a:endParaRPr/>
          </a:p>
        </p:txBody>
      </p:sp>
    </p:spTree>
    <p:extLst>
      <p:ext uri="{BB962C8B-B14F-4D97-AF65-F5344CB8AC3E}">
        <p14:creationId xmlns:p14="http://schemas.microsoft.com/office/powerpoint/2010/main" val="41628257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381000" y="685800"/>
            <a:ext cx="6096000" cy="3429000"/>
          </a:xfrm>
        </p:spPr>
        <p:txBody>
          <a:bodyPr/>
          <a:lstStyle/>
          <a:p>
            <a:endParaRPr lang="it-IT"/>
          </a:p>
        </p:txBody>
      </p:sp>
    </p:spTree>
    <p:extLst>
      <p:ext uri="{BB962C8B-B14F-4D97-AF65-F5344CB8AC3E}">
        <p14:creationId xmlns:p14="http://schemas.microsoft.com/office/powerpoint/2010/main" val="13752246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381000" y="685800"/>
            <a:ext cx="6096000" cy="3429000"/>
          </a:xfrm>
        </p:spPr>
        <p:txBody>
          <a:bodyPr/>
          <a:lstStyle/>
          <a:p>
            <a:endParaRPr lang="it-IT"/>
          </a:p>
        </p:txBody>
      </p:sp>
    </p:spTree>
    <p:extLst>
      <p:ext uri="{BB962C8B-B14F-4D97-AF65-F5344CB8AC3E}">
        <p14:creationId xmlns:p14="http://schemas.microsoft.com/office/powerpoint/2010/main" val="1925180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DAECAD-6E88-3CF2-2696-B9C2351AD83D}"/>
            </a:ext>
          </a:extLst>
        </p:cNvPr>
        <p:cNvGrpSpPr/>
        <p:nvPr/>
      </p:nvGrpSpPr>
      <p:grpSpPr>
        <a:xfrm>
          <a:off x="0" y="0"/>
          <a:ext cx="0" cy="0"/>
          <a:chOff x="0" y="0"/>
          <a:chExt cx="0" cy="0"/>
        </a:xfrm>
      </p:grpSpPr>
      <p:sp>
        <p:nvSpPr>
          <p:cNvPr id="134" name="Shape 134">
            <a:extLst>
              <a:ext uri="{FF2B5EF4-FFF2-40B4-BE49-F238E27FC236}">
                <a16:creationId xmlns:a16="http://schemas.microsoft.com/office/drawing/2014/main" id="{2FD49CBF-4DA8-1302-5AAD-ECA2A819B67B}"/>
              </a:ext>
            </a:extLst>
          </p:cNvPr>
          <p:cNvSpPr>
            <a:spLocks noGrp="1" noRot="1" noChangeAspect="1"/>
          </p:cNvSpPr>
          <p:nvPr>
            <p:ph type="sldImg"/>
          </p:nvPr>
        </p:nvSpPr>
        <p:spPr>
          <a:xfrm>
            <a:off x="381000" y="685800"/>
            <a:ext cx="6096000" cy="3429000"/>
          </a:xfrm>
          <a:prstGeom prst="rect">
            <a:avLst/>
          </a:prstGeom>
        </p:spPr>
        <p:txBody>
          <a:bodyPr/>
          <a:lstStyle/>
          <a:p>
            <a:endParaRPr/>
          </a:p>
        </p:txBody>
      </p:sp>
    </p:spTree>
    <p:extLst>
      <p:ext uri="{BB962C8B-B14F-4D97-AF65-F5344CB8AC3E}">
        <p14:creationId xmlns:p14="http://schemas.microsoft.com/office/powerpoint/2010/main" val="24987580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olo e sottotitolo">
    <p:spTree>
      <p:nvGrpSpPr>
        <p:cNvPr id="1" name=""/>
        <p:cNvGrpSpPr/>
        <p:nvPr/>
      </p:nvGrpSpPr>
      <p:grpSpPr>
        <a:xfrm>
          <a:off x="0" y="0"/>
          <a:ext cx="0" cy="0"/>
          <a:chOff x="0" y="0"/>
          <a:chExt cx="0" cy="0"/>
        </a:xfrm>
      </p:grpSpPr>
      <p:sp>
        <p:nvSpPr>
          <p:cNvPr id="12" name="Rettangolo"/>
          <p:cNvSpPr/>
          <p:nvPr/>
        </p:nvSpPr>
        <p:spPr>
          <a:xfrm>
            <a:off x="1066800" y="6680200"/>
            <a:ext cx="22252676" cy="182"/>
          </a:xfrm>
          <a:prstGeom prst="rect">
            <a:avLst/>
          </a:prstGeom>
          <a:ln w="12700">
            <a:solidFill>
              <a:srgbClr val="9A9A9A"/>
            </a:solidFill>
            <a:miter lim="400000"/>
          </a:ln>
        </p:spPr>
        <p:txBody>
          <a:bodyPr lIns="50800" tIns="50800" rIns="50800" bIns="50800" anchor="ctr"/>
          <a:lstStyle/>
          <a:p>
            <a:pPr algn="l" defTabSz="457200">
              <a:defRPr sz="1200">
                <a:latin typeface="Helvetica"/>
                <a:ea typeface="Helvetica"/>
                <a:cs typeface="Helvetica"/>
                <a:sym typeface="Helvetica"/>
              </a:defRPr>
            </a:pPr>
            <a:endParaRPr/>
          </a:p>
        </p:txBody>
      </p:sp>
      <p:sp>
        <p:nvSpPr>
          <p:cNvPr id="13" name="Testo titolo"/>
          <p:cNvSpPr txBox="1">
            <a:spLocks noGrp="1"/>
          </p:cNvSpPr>
          <p:nvPr>
            <p:ph type="title"/>
          </p:nvPr>
        </p:nvSpPr>
        <p:spPr>
          <a:xfrm>
            <a:off x="1066800" y="1854200"/>
            <a:ext cx="22237700" cy="4470400"/>
          </a:xfrm>
          <a:prstGeom prst="rect">
            <a:avLst/>
          </a:prstGeom>
        </p:spPr>
        <p:txBody>
          <a:bodyPr/>
          <a:lstStyle/>
          <a:p>
            <a:r>
              <a:t>Testo titolo</a:t>
            </a:r>
          </a:p>
        </p:txBody>
      </p:sp>
      <p:sp>
        <p:nvSpPr>
          <p:cNvPr id="14" name="Corpo livello uno…"/>
          <p:cNvSpPr txBox="1">
            <a:spLocks noGrp="1"/>
          </p:cNvSpPr>
          <p:nvPr>
            <p:ph type="body" sz="quarter" idx="1"/>
          </p:nvPr>
        </p:nvSpPr>
        <p:spPr>
          <a:xfrm>
            <a:off x="1066800" y="7048500"/>
            <a:ext cx="22237700" cy="1435100"/>
          </a:xfrm>
          <a:prstGeom prst="rect">
            <a:avLst/>
          </a:prstGeom>
        </p:spPr>
        <p:txBody>
          <a:bodyPr/>
          <a:lstStyle>
            <a:lvl1pPr marL="0" indent="0">
              <a:spcBef>
                <a:spcPts val="0"/>
              </a:spcBef>
              <a:buSzTx/>
              <a:buFontTx/>
              <a:buNone/>
              <a:defRPr sz="3600">
                <a:latin typeface="Helvetica Neue"/>
                <a:ea typeface="Helvetica Neue"/>
                <a:cs typeface="Helvetica Neue"/>
                <a:sym typeface="Helvetica Neue"/>
              </a:defRPr>
            </a:lvl1pPr>
            <a:lvl2pPr marL="0" indent="228600">
              <a:spcBef>
                <a:spcPts val="0"/>
              </a:spcBef>
              <a:buSzTx/>
              <a:buFontTx/>
              <a:buNone/>
              <a:defRPr sz="3600">
                <a:latin typeface="Helvetica Neue"/>
                <a:ea typeface="Helvetica Neue"/>
                <a:cs typeface="Helvetica Neue"/>
                <a:sym typeface="Helvetica Neue"/>
              </a:defRPr>
            </a:lvl2pPr>
            <a:lvl3pPr marL="0" indent="457200">
              <a:spcBef>
                <a:spcPts val="0"/>
              </a:spcBef>
              <a:buSzTx/>
              <a:buFontTx/>
              <a:buNone/>
              <a:defRPr sz="3600">
                <a:latin typeface="Helvetica Neue"/>
                <a:ea typeface="Helvetica Neue"/>
                <a:cs typeface="Helvetica Neue"/>
                <a:sym typeface="Helvetica Neue"/>
              </a:defRPr>
            </a:lvl3pPr>
            <a:lvl4pPr marL="0" indent="685800">
              <a:spcBef>
                <a:spcPts val="0"/>
              </a:spcBef>
              <a:buSzTx/>
              <a:buFontTx/>
              <a:buNone/>
              <a:defRPr sz="3600">
                <a:latin typeface="Helvetica Neue"/>
                <a:ea typeface="Helvetica Neue"/>
                <a:cs typeface="Helvetica Neue"/>
                <a:sym typeface="Helvetica Neue"/>
              </a:defRPr>
            </a:lvl4pPr>
            <a:lvl5pPr marL="0" indent="914400">
              <a:spcBef>
                <a:spcPts val="0"/>
              </a:spcBef>
              <a:buSzTx/>
              <a:buFontTx/>
              <a:buNone/>
              <a:defRPr sz="3600">
                <a:latin typeface="Helvetica Neue"/>
                <a:ea typeface="Helvetica Neue"/>
                <a:cs typeface="Helvetica Neue"/>
                <a:sym typeface="Helvetica Neue"/>
              </a:defRPr>
            </a:lvl5pPr>
          </a:lstStyle>
          <a:p>
            <a:r>
              <a:t>Corpo livello uno</a:t>
            </a:r>
          </a:p>
          <a:p>
            <a:pPr lvl="1"/>
            <a:r>
              <a:t>Corpo livello due</a:t>
            </a:r>
          </a:p>
          <a:p>
            <a:pPr lvl="2"/>
            <a:r>
              <a:t>Corpo livello tre</a:t>
            </a:r>
          </a:p>
          <a:p>
            <a:pPr lvl="3"/>
            <a:r>
              <a:t>Corpo livello quattro</a:t>
            </a:r>
          </a:p>
          <a:p>
            <a:pPr lvl="4"/>
            <a:r>
              <a:t>Corpo livello cinque</a:t>
            </a:r>
          </a:p>
        </p:txBody>
      </p:sp>
      <p:sp>
        <p:nvSpPr>
          <p:cNvPr id="15" name="Numero diapositiva"/>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Titolo - Centrato">
    <p:spTree>
      <p:nvGrpSpPr>
        <p:cNvPr id="1" name=""/>
        <p:cNvGrpSpPr/>
        <p:nvPr/>
      </p:nvGrpSpPr>
      <p:grpSpPr>
        <a:xfrm>
          <a:off x="0" y="0"/>
          <a:ext cx="0" cy="0"/>
          <a:chOff x="0" y="0"/>
          <a:chExt cx="0" cy="0"/>
        </a:xfrm>
      </p:grpSpPr>
      <p:sp>
        <p:nvSpPr>
          <p:cNvPr id="33" name="Testo titolo"/>
          <p:cNvSpPr txBox="1">
            <a:spLocks noGrp="1"/>
          </p:cNvSpPr>
          <p:nvPr>
            <p:ph type="title"/>
          </p:nvPr>
        </p:nvSpPr>
        <p:spPr>
          <a:xfrm>
            <a:off x="1066800" y="4622800"/>
            <a:ext cx="22237700" cy="4470400"/>
          </a:xfrm>
          <a:prstGeom prst="rect">
            <a:avLst/>
          </a:prstGeom>
        </p:spPr>
        <p:txBody>
          <a:bodyPr anchor="ctr"/>
          <a:lstStyle/>
          <a:p>
            <a:r>
              <a:t>Testo titolo</a:t>
            </a:r>
          </a:p>
        </p:txBody>
      </p:sp>
      <p:sp>
        <p:nvSpPr>
          <p:cNvPr id="34" name="Numero diapositiva"/>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Foto - Verticale">
    <p:spTree>
      <p:nvGrpSpPr>
        <p:cNvPr id="1" name=""/>
        <p:cNvGrpSpPr/>
        <p:nvPr/>
      </p:nvGrpSpPr>
      <p:grpSpPr>
        <a:xfrm>
          <a:off x="0" y="0"/>
          <a:ext cx="0" cy="0"/>
          <a:chOff x="0" y="0"/>
          <a:chExt cx="0" cy="0"/>
        </a:xfrm>
      </p:grpSpPr>
      <p:sp>
        <p:nvSpPr>
          <p:cNvPr id="41" name="Triangolo"/>
          <p:cNvSpPr/>
          <p:nvPr/>
        </p:nvSpPr>
        <p:spPr>
          <a:xfrm>
            <a:off x="1066800" y="6845300"/>
            <a:ext cx="10002141" cy="0"/>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ln w="12700">
            <a:solidFill>
              <a:srgbClr val="9A9A9A"/>
            </a:solidFill>
            <a:miter lim="400000"/>
          </a:ln>
        </p:spPr>
        <p:txBody>
          <a:bodyPr lIns="50800" tIns="50800" rIns="50800" bIns="50800" anchor="ctr"/>
          <a:lstStyle/>
          <a:p>
            <a:pPr algn="l" defTabSz="457200">
              <a:defRPr sz="1200">
                <a:latin typeface="Helvetica"/>
                <a:ea typeface="Helvetica"/>
                <a:cs typeface="Helvetica"/>
                <a:sym typeface="Helvetica"/>
              </a:defRPr>
            </a:pPr>
            <a:endParaRPr/>
          </a:p>
        </p:txBody>
      </p:sp>
      <p:sp>
        <p:nvSpPr>
          <p:cNvPr id="42" name="Immagine"/>
          <p:cNvSpPr>
            <a:spLocks noGrp="1"/>
          </p:cNvSpPr>
          <p:nvPr>
            <p:ph type="pic" idx="21"/>
          </p:nvPr>
        </p:nvSpPr>
        <p:spPr>
          <a:xfrm>
            <a:off x="9867900" y="-12700"/>
            <a:ext cx="20929600" cy="13982700"/>
          </a:xfrm>
          <a:prstGeom prst="rect">
            <a:avLst/>
          </a:prstGeom>
        </p:spPr>
        <p:txBody>
          <a:bodyPr lIns="91439" tIns="45719" rIns="91439" bIns="45719">
            <a:noAutofit/>
          </a:bodyPr>
          <a:lstStyle/>
          <a:p>
            <a:endParaRPr/>
          </a:p>
        </p:txBody>
      </p:sp>
      <p:sp>
        <p:nvSpPr>
          <p:cNvPr id="43" name="Testo titolo"/>
          <p:cNvSpPr txBox="1">
            <a:spLocks noGrp="1"/>
          </p:cNvSpPr>
          <p:nvPr>
            <p:ph type="title"/>
          </p:nvPr>
        </p:nvSpPr>
        <p:spPr>
          <a:xfrm>
            <a:off x="1066800" y="2019300"/>
            <a:ext cx="10007600" cy="4470400"/>
          </a:xfrm>
          <a:prstGeom prst="rect">
            <a:avLst/>
          </a:prstGeom>
        </p:spPr>
        <p:txBody>
          <a:bodyPr/>
          <a:lstStyle/>
          <a:p>
            <a:r>
              <a:t>Testo titolo</a:t>
            </a:r>
          </a:p>
        </p:txBody>
      </p:sp>
      <p:sp>
        <p:nvSpPr>
          <p:cNvPr id="44" name="Corpo livello uno…"/>
          <p:cNvSpPr txBox="1">
            <a:spLocks noGrp="1"/>
          </p:cNvSpPr>
          <p:nvPr>
            <p:ph type="body" sz="quarter" idx="1"/>
          </p:nvPr>
        </p:nvSpPr>
        <p:spPr>
          <a:xfrm>
            <a:off x="1066800" y="7213600"/>
            <a:ext cx="10007600" cy="4470400"/>
          </a:xfrm>
          <a:prstGeom prst="rect">
            <a:avLst/>
          </a:prstGeom>
        </p:spPr>
        <p:txBody>
          <a:bodyPr/>
          <a:lstStyle>
            <a:lvl1pPr marL="0" indent="0">
              <a:spcBef>
                <a:spcPts val="0"/>
              </a:spcBef>
              <a:buSzTx/>
              <a:buFontTx/>
              <a:buNone/>
              <a:defRPr sz="3600">
                <a:latin typeface="Helvetica Neue"/>
                <a:ea typeface="Helvetica Neue"/>
                <a:cs typeface="Helvetica Neue"/>
                <a:sym typeface="Helvetica Neue"/>
              </a:defRPr>
            </a:lvl1pPr>
            <a:lvl2pPr marL="0" indent="228600">
              <a:spcBef>
                <a:spcPts val="0"/>
              </a:spcBef>
              <a:buSzTx/>
              <a:buFontTx/>
              <a:buNone/>
              <a:defRPr sz="3600">
                <a:latin typeface="Helvetica Neue"/>
                <a:ea typeface="Helvetica Neue"/>
                <a:cs typeface="Helvetica Neue"/>
                <a:sym typeface="Helvetica Neue"/>
              </a:defRPr>
            </a:lvl2pPr>
            <a:lvl3pPr marL="0" indent="457200">
              <a:spcBef>
                <a:spcPts val="0"/>
              </a:spcBef>
              <a:buSzTx/>
              <a:buFontTx/>
              <a:buNone/>
              <a:defRPr sz="3600">
                <a:latin typeface="Helvetica Neue"/>
                <a:ea typeface="Helvetica Neue"/>
                <a:cs typeface="Helvetica Neue"/>
                <a:sym typeface="Helvetica Neue"/>
              </a:defRPr>
            </a:lvl3pPr>
            <a:lvl4pPr marL="0" indent="685800">
              <a:spcBef>
                <a:spcPts val="0"/>
              </a:spcBef>
              <a:buSzTx/>
              <a:buFontTx/>
              <a:buNone/>
              <a:defRPr sz="3600">
                <a:latin typeface="Helvetica Neue"/>
                <a:ea typeface="Helvetica Neue"/>
                <a:cs typeface="Helvetica Neue"/>
                <a:sym typeface="Helvetica Neue"/>
              </a:defRPr>
            </a:lvl4pPr>
            <a:lvl5pPr marL="0" indent="914400">
              <a:spcBef>
                <a:spcPts val="0"/>
              </a:spcBef>
              <a:buSzTx/>
              <a:buFontTx/>
              <a:buNone/>
              <a:defRPr sz="3600">
                <a:latin typeface="Helvetica Neue"/>
                <a:ea typeface="Helvetica Neue"/>
                <a:cs typeface="Helvetica Neue"/>
                <a:sym typeface="Helvetica Neue"/>
              </a:defRPr>
            </a:lvl5pPr>
          </a:lstStyle>
          <a:p>
            <a:r>
              <a:t>Corpo livello uno</a:t>
            </a:r>
          </a:p>
          <a:p>
            <a:pPr lvl="1"/>
            <a:r>
              <a:t>Corpo livello due</a:t>
            </a:r>
          </a:p>
          <a:p>
            <a:pPr lvl="2"/>
            <a:r>
              <a:t>Corpo livello tre</a:t>
            </a:r>
          </a:p>
          <a:p>
            <a:pPr lvl="3"/>
            <a:r>
              <a:t>Corpo livello quattro</a:t>
            </a:r>
          </a:p>
          <a:p>
            <a:pPr lvl="4"/>
            <a:r>
              <a:t>Corpo livello cinque</a:t>
            </a:r>
          </a:p>
        </p:txBody>
      </p:sp>
      <p:sp>
        <p:nvSpPr>
          <p:cNvPr id="45" name="Numero diapositiva"/>
          <p:cNvSpPr txBox="1">
            <a:spLocks noGrp="1"/>
          </p:cNvSpPr>
          <p:nvPr>
            <p:ph type="sldNum" sz="quarter" idx="2"/>
          </p:nvPr>
        </p:nvSpPr>
        <p:spPr>
          <a:xfrm>
            <a:off x="952499" y="12992100"/>
            <a:ext cx="368505" cy="374600"/>
          </a:xfrm>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olo e punti elenco">
    <p:spTree>
      <p:nvGrpSpPr>
        <p:cNvPr id="1" name=""/>
        <p:cNvGrpSpPr/>
        <p:nvPr/>
      </p:nvGrpSpPr>
      <p:grpSpPr>
        <a:xfrm>
          <a:off x="0" y="0"/>
          <a:ext cx="0" cy="0"/>
          <a:chOff x="0" y="0"/>
          <a:chExt cx="0" cy="0"/>
        </a:xfrm>
      </p:grpSpPr>
      <p:sp>
        <p:nvSpPr>
          <p:cNvPr id="60" name="Testo titolo"/>
          <p:cNvSpPr txBox="1">
            <a:spLocks noGrp="1"/>
          </p:cNvSpPr>
          <p:nvPr>
            <p:ph type="title"/>
          </p:nvPr>
        </p:nvSpPr>
        <p:spPr>
          <a:prstGeom prst="rect">
            <a:avLst/>
          </a:prstGeom>
        </p:spPr>
        <p:txBody>
          <a:bodyPr/>
          <a:lstStyle/>
          <a:p>
            <a:r>
              <a:t>Testo titolo</a:t>
            </a:r>
          </a:p>
        </p:txBody>
      </p:sp>
      <p:sp>
        <p:nvSpPr>
          <p:cNvPr id="61" name="Corpo livello uno…"/>
          <p:cNvSpPr txBox="1">
            <a:spLocks noGrp="1"/>
          </p:cNvSpPr>
          <p:nvPr>
            <p:ph type="body" idx="1"/>
          </p:nvPr>
        </p:nvSpPr>
        <p:spPr>
          <a:prstGeom prst="rect">
            <a:avLst/>
          </a:prstGeom>
        </p:spPr>
        <p:txBody>
          <a:bodyPr/>
          <a:lstStyle/>
          <a:p>
            <a:r>
              <a:t>Corpo livello uno</a:t>
            </a:r>
          </a:p>
          <a:p>
            <a:pPr lvl="1"/>
            <a:r>
              <a:t>Corpo livello due</a:t>
            </a:r>
          </a:p>
          <a:p>
            <a:pPr lvl="2"/>
            <a:r>
              <a:t>Corpo livello tre</a:t>
            </a:r>
          </a:p>
          <a:p>
            <a:pPr lvl="3"/>
            <a:r>
              <a:t>Corpo livello quattro</a:t>
            </a:r>
          </a:p>
          <a:p>
            <a:pPr lvl="4"/>
            <a:r>
              <a:t>Corpo livello cinque</a:t>
            </a:r>
          </a:p>
        </p:txBody>
      </p:sp>
      <p:sp>
        <p:nvSpPr>
          <p:cNvPr id="62" name="Numero diapositiva"/>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Punti elenco">
    <p:spTree>
      <p:nvGrpSpPr>
        <p:cNvPr id="1" name=""/>
        <p:cNvGrpSpPr/>
        <p:nvPr/>
      </p:nvGrpSpPr>
      <p:grpSpPr>
        <a:xfrm>
          <a:off x="0" y="0"/>
          <a:ext cx="0" cy="0"/>
          <a:chOff x="0" y="0"/>
          <a:chExt cx="0" cy="0"/>
        </a:xfrm>
      </p:grpSpPr>
      <p:sp>
        <p:nvSpPr>
          <p:cNvPr id="80" name="Corpo livello uno…"/>
          <p:cNvSpPr txBox="1">
            <a:spLocks noGrp="1"/>
          </p:cNvSpPr>
          <p:nvPr>
            <p:ph type="body" idx="1"/>
          </p:nvPr>
        </p:nvSpPr>
        <p:spPr>
          <a:xfrm>
            <a:off x="1663700" y="1244600"/>
            <a:ext cx="21031200" cy="11201400"/>
          </a:xfrm>
          <a:prstGeom prst="rect">
            <a:avLst/>
          </a:prstGeom>
        </p:spPr>
        <p:txBody>
          <a:bodyPr/>
          <a:lstStyle/>
          <a:p>
            <a:r>
              <a:t>Corpo livello uno</a:t>
            </a:r>
          </a:p>
          <a:p>
            <a:pPr lvl="1"/>
            <a:r>
              <a:t>Corpo livello due</a:t>
            </a:r>
          </a:p>
          <a:p>
            <a:pPr lvl="2"/>
            <a:r>
              <a:t>Corpo livello tre</a:t>
            </a:r>
          </a:p>
          <a:p>
            <a:pPr lvl="3"/>
            <a:r>
              <a:t>Corpo livello quattro</a:t>
            </a:r>
          </a:p>
          <a:p>
            <a:pPr lvl="4"/>
            <a:r>
              <a:t>Corpo livello cinque</a:t>
            </a:r>
          </a:p>
        </p:txBody>
      </p:sp>
      <p:sp>
        <p:nvSpPr>
          <p:cNvPr id="81" name="Numero diapositiva"/>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Foto - 3 per pagina">
    <p:spTree>
      <p:nvGrpSpPr>
        <p:cNvPr id="1" name=""/>
        <p:cNvGrpSpPr/>
        <p:nvPr/>
      </p:nvGrpSpPr>
      <p:grpSpPr>
        <a:xfrm>
          <a:off x="0" y="0"/>
          <a:ext cx="0" cy="0"/>
          <a:chOff x="0" y="0"/>
          <a:chExt cx="0" cy="0"/>
        </a:xfrm>
      </p:grpSpPr>
      <p:sp>
        <p:nvSpPr>
          <p:cNvPr id="88" name="Triangolo"/>
          <p:cNvSpPr/>
          <p:nvPr/>
        </p:nvSpPr>
        <p:spPr>
          <a:xfrm rot="5400000">
            <a:off x="10239936" y="6283002"/>
            <a:ext cx="11143607"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ln w="12700">
            <a:solidFill>
              <a:srgbClr val="9A9A9A"/>
            </a:solidFill>
            <a:miter lim="400000"/>
          </a:ln>
        </p:spPr>
        <p:txBody>
          <a:bodyPr lIns="50800" tIns="50800" rIns="50800" bIns="50800" anchor="ctr"/>
          <a:lstStyle/>
          <a:p>
            <a:pPr algn="l" defTabSz="457200">
              <a:defRPr sz="1200">
                <a:latin typeface="Helvetica"/>
                <a:ea typeface="Helvetica"/>
                <a:cs typeface="Helvetica"/>
                <a:sym typeface="Helvetica"/>
              </a:defRPr>
            </a:pPr>
            <a:endParaRPr/>
          </a:p>
        </p:txBody>
      </p:sp>
      <p:sp>
        <p:nvSpPr>
          <p:cNvPr id="89" name="Triangolo"/>
          <p:cNvSpPr/>
          <p:nvPr/>
        </p:nvSpPr>
        <p:spPr>
          <a:xfrm>
            <a:off x="15811500" y="6277570"/>
            <a:ext cx="7763085"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ln w="12700">
            <a:solidFill>
              <a:srgbClr val="9A9A9A"/>
            </a:solidFill>
            <a:miter lim="400000"/>
          </a:ln>
        </p:spPr>
        <p:txBody>
          <a:bodyPr lIns="50800" tIns="50800" rIns="50800" bIns="50800" anchor="ctr"/>
          <a:lstStyle/>
          <a:p>
            <a:pPr algn="l" defTabSz="457200">
              <a:defRPr sz="1200">
                <a:latin typeface="Helvetica"/>
                <a:ea typeface="Helvetica"/>
                <a:cs typeface="Helvetica"/>
                <a:sym typeface="Helvetica"/>
              </a:defRPr>
            </a:pPr>
            <a:endParaRPr/>
          </a:p>
        </p:txBody>
      </p:sp>
      <p:sp>
        <p:nvSpPr>
          <p:cNvPr id="90" name="Immagine"/>
          <p:cNvSpPr>
            <a:spLocks noGrp="1"/>
          </p:cNvSpPr>
          <p:nvPr>
            <p:ph type="pic" sz="quarter" idx="21"/>
          </p:nvPr>
        </p:nvSpPr>
        <p:spPr>
          <a:xfrm>
            <a:off x="15930593" y="6426200"/>
            <a:ext cx="9151185" cy="6108700"/>
          </a:xfrm>
          <a:prstGeom prst="rect">
            <a:avLst/>
          </a:prstGeom>
        </p:spPr>
        <p:txBody>
          <a:bodyPr lIns="91439" tIns="45719" rIns="91439" bIns="45719">
            <a:noAutofit/>
          </a:bodyPr>
          <a:lstStyle/>
          <a:p>
            <a:endParaRPr/>
          </a:p>
        </p:txBody>
      </p:sp>
      <p:sp>
        <p:nvSpPr>
          <p:cNvPr id="91" name="Immagine"/>
          <p:cNvSpPr>
            <a:spLocks noGrp="1"/>
          </p:cNvSpPr>
          <p:nvPr>
            <p:ph type="pic" sz="half" idx="22"/>
          </p:nvPr>
        </p:nvSpPr>
        <p:spPr>
          <a:xfrm>
            <a:off x="15900400" y="-152400"/>
            <a:ext cx="7785100" cy="11595101"/>
          </a:xfrm>
          <a:prstGeom prst="rect">
            <a:avLst/>
          </a:prstGeom>
        </p:spPr>
        <p:txBody>
          <a:bodyPr lIns="91439" tIns="45719" rIns="91439" bIns="45719">
            <a:noAutofit/>
          </a:bodyPr>
          <a:lstStyle/>
          <a:p>
            <a:endParaRPr/>
          </a:p>
        </p:txBody>
      </p:sp>
      <p:sp>
        <p:nvSpPr>
          <p:cNvPr id="92" name="Immagine"/>
          <p:cNvSpPr>
            <a:spLocks noGrp="1"/>
          </p:cNvSpPr>
          <p:nvPr>
            <p:ph type="pic" idx="23"/>
          </p:nvPr>
        </p:nvSpPr>
        <p:spPr>
          <a:xfrm>
            <a:off x="622300" y="711200"/>
            <a:ext cx="15544800" cy="11328400"/>
          </a:xfrm>
          <a:prstGeom prst="rect">
            <a:avLst/>
          </a:prstGeom>
        </p:spPr>
        <p:txBody>
          <a:bodyPr lIns="91439" tIns="45719" rIns="91439" bIns="45719">
            <a:noAutofit/>
          </a:bodyPr>
          <a:lstStyle/>
          <a:p>
            <a:endParaRPr/>
          </a:p>
        </p:txBody>
      </p:sp>
      <p:sp>
        <p:nvSpPr>
          <p:cNvPr id="93" name="Corpo livello uno…"/>
          <p:cNvSpPr txBox="1">
            <a:spLocks noGrp="1"/>
          </p:cNvSpPr>
          <p:nvPr>
            <p:ph type="body" sz="quarter" idx="1"/>
          </p:nvPr>
        </p:nvSpPr>
        <p:spPr>
          <a:xfrm>
            <a:off x="977900" y="12179300"/>
            <a:ext cx="14579600" cy="1320800"/>
          </a:xfrm>
          <a:prstGeom prst="rect">
            <a:avLst/>
          </a:prstGeom>
        </p:spPr>
        <p:txBody>
          <a:bodyPr/>
          <a:lstStyle>
            <a:lvl1pPr marL="0" indent="0">
              <a:spcBef>
                <a:spcPts val="0"/>
              </a:spcBef>
              <a:buSzTx/>
              <a:buFontTx/>
              <a:buNone/>
              <a:defRPr sz="3600">
                <a:latin typeface="Helvetica Neue"/>
                <a:ea typeface="Helvetica Neue"/>
                <a:cs typeface="Helvetica Neue"/>
                <a:sym typeface="Helvetica Neue"/>
              </a:defRPr>
            </a:lvl1pPr>
            <a:lvl2pPr marL="0" indent="228600">
              <a:spcBef>
                <a:spcPts val="0"/>
              </a:spcBef>
              <a:buSzTx/>
              <a:buFontTx/>
              <a:buNone/>
              <a:defRPr sz="3600">
                <a:latin typeface="Helvetica Neue"/>
                <a:ea typeface="Helvetica Neue"/>
                <a:cs typeface="Helvetica Neue"/>
                <a:sym typeface="Helvetica Neue"/>
              </a:defRPr>
            </a:lvl2pPr>
            <a:lvl3pPr marL="0" indent="457200">
              <a:spcBef>
                <a:spcPts val="0"/>
              </a:spcBef>
              <a:buSzTx/>
              <a:buFontTx/>
              <a:buNone/>
              <a:defRPr sz="3600">
                <a:latin typeface="Helvetica Neue"/>
                <a:ea typeface="Helvetica Neue"/>
                <a:cs typeface="Helvetica Neue"/>
                <a:sym typeface="Helvetica Neue"/>
              </a:defRPr>
            </a:lvl3pPr>
            <a:lvl4pPr marL="0" indent="685800">
              <a:spcBef>
                <a:spcPts val="0"/>
              </a:spcBef>
              <a:buSzTx/>
              <a:buFontTx/>
              <a:buNone/>
              <a:defRPr sz="3600">
                <a:latin typeface="Helvetica Neue"/>
                <a:ea typeface="Helvetica Neue"/>
                <a:cs typeface="Helvetica Neue"/>
                <a:sym typeface="Helvetica Neue"/>
              </a:defRPr>
            </a:lvl4pPr>
            <a:lvl5pPr marL="0" indent="914400">
              <a:spcBef>
                <a:spcPts val="0"/>
              </a:spcBef>
              <a:buSzTx/>
              <a:buFontTx/>
              <a:buNone/>
              <a:defRPr sz="3600">
                <a:latin typeface="Helvetica Neue"/>
                <a:ea typeface="Helvetica Neue"/>
                <a:cs typeface="Helvetica Neue"/>
                <a:sym typeface="Helvetica Neue"/>
              </a:defRPr>
            </a:lvl5pPr>
          </a:lstStyle>
          <a:p>
            <a:r>
              <a:t>Corpo livello uno</a:t>
            </a:r>
          </a:p>
          <a:p>
            <a:pPr lvl="1"/>
            <a:r>
              <a:t>Corpo livello due</a:t>
            </a:r>
          </a:p>
          <a:p>
            <a:pPr lvl="2"/>
            <a:r>
              <a:t>Corpo livello tre</a:t>
            </a:r>
          </a:p>
          <a:p>
            <a:pPr lvl="3"/>
            <a:r>
              <a:t>Corpo livello quattro</a:t>
            </a:r>
          </a:p>
          <a:p>
            <a:pPr lvl="4"/>
            <a:r>
              <a:t>Corpo livello cinque</a:t>
            </a:r>
          </a:p>
        </p:txBody>
      </p:sp>
      <p:sp>
        <p:nvSpPr>
          <p:cNvPr id="94" name="Numero diapositiva"/>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Citazione">
    <p:spTree>
      <p:nvGrpSpPr>
        <p:cNvPr id="1" name=""/>
        <p:cNvGrpSpPr/>
        <p:nvPr/>
      </p:nvGrpSpPr>
      <p:grpSpPr>
        <a:xfrm>
          <a:off x="0" y="0"/>
          <a:ext cx="0" cy="0"/>
          <a:chOff x="0" y="0"/>
          <a:chExt cx="0" cy="0"/>
        </a:xfrm>
      </p:grpSpPr>
      <p:sp>
        <p:nvSpPr>
          <p:cNvPr id="101" name="–Giovanni Mela"/>
          <p:cNvSpPr>
            <a:spLocks noGrp="1"/>
          </p:cNvSpPr>
          <p:nvPr>
            <p:ph type="body" sz="quarter" idx="21"/>
          </p:nvPr>
        </p:nvSpPr>
        <p:spPr>
          <a:xfrm>
            <a:off x="2387600" y="8953500"/>
            <a:ext cx="19621500" cy="647700"/>
          </a:xfrm>
          <a:prstGeom prst="rect">
            <a:avLst/>
          </a:prstGeom>
        </p:spPr>
        <p:txBody>
          <a:bodyPr>
            <a:spAutoFit/>
          </a:bodyPr>
          <a:lstStyle>
            <a:lvl1pPr marL="0" indent="0" algn="ctr" defTabSz="647700">
              <a:spcBef>
                <a:spcPts val="0"/>
              </a:spcBef>
              <a:buSzTx/>
              <a:buFontTx/>
              <a:buNone/>
              <a:defRPr sz="3600">
                <a:solidFill>
                  <a:srgbClr val="000000"/>
                </a:solidFill>
                <a:latin typeface="Helvetica Neue Medium"/>
                <a:ea typeface="Helvetica Neue Medium"/>
                <a:cs typeface="Helvetica Neue Medium"/>
                <a:sym typeface="Helvetica Neue Medium"/>
              </a:defRPr>
            </a:lvl1pPr>
          </a:lstStyle>
          <a:p>
            <a:r>
              <a:t>–Giovanni Mela</a:t>
            </a:r>
          </a:p>
        </p:txBody>
      </p:sp>
      <p:sp>
        <p:nvSpPr>
          <p:cNvPr id="102" name="“Inserisci qui una citazione”."/>
          <p:cNvSpPr>
            <a:spLocks noGrp="1"/>
          </p:cNvSpPr>
          <p:nvPr>
            <p:ph type="body" sz="quarter" idx="22"/>
          </p:nvPr>
        </p:nvSpPr>
        <p:spPr>
          <a:xfrm>
            <a:off x="2387600" y="6061862"/>
            <a:ext cx="19621500" cy="944576"/>
          </a:xfrm>
          <a:prstGeom prst="rect">
            <a:avLst/>
          </a:prstGeom>
        </p:spPr>
        <p:txBody>
          <a:bodyPr anchor="ctr">
            <a:spAutoFit/>
          </a:bodyPr>
          <a:lstStyle>
            <a:lvl1pPr marL="0" indent="0" algn="ctr" defTabSz="647700">
              <a:spcBef>
                <a:spcPts val="3400"/>
              </a:spcBef>
              <a:buSzTx/>
              <a:buFontTx/>
              <a:buNone/>
              <a:defRPr sz="5600"/>
            </a:lvl1pPr>
          </a:lstStyle>
          <a:p>
            <a:r>
              <a:t>“Inserisci qui una citazione”.</a:t>
            </a:r>
          </a:p>
        </p:txBody>
      </p:sp>
      <p:sp>
        <p:nvSpPr>
          <p:cNvPr id="103" name="Numero diapositiva"/>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Foto">
    <p:spTree>
      <p:nvGrpSpPr>
        <p:cNvPr id="1" name=""/>
        <p:cNvGrpSpPr/>
        <p:nvPr/>
      </p:nvGrpSpPr>
      <p:grpSpPr>
        <a:xfrm>
          <a:off x="0" y="0"/>
          <a:ext cx="0" cy="0"/>
          <a:chOff x="0" y="0"/>
          <a:chExt cx="0" cy="0"/>
        </a:xfrm>
      </p:grpSpPr>
      <p:sp>
        <p:nvSpPr>
          <p:cNvPr id="110" name="Immagine"/>
          <p:cNvSpPr>
            <a:spLocks noGrp="1"/>
          </p:cNvSpPr>
          <p:nvPr>
            <p:ph type="pic" idx="21"/>
          </p:nvPr>
        </p:nvSpPr>
        <p:spPr>
          <a:xfrm>
            <a:off x="-12700" y="-25400"/>
            <a:ext cx="24384000" cy="17774328"/>
          </a:xfrm>
          <a:prstGeom prst="rect">
            <a:avLst/>
          </a:prstGeom>
        </p:spPr>
        <p:txBody>
          <a:bodyPr lIns="91439" tIns="45719" rIns="91439" bIns="45719">
            <a:noAutofit/>
          </a:bodyPr>
          <a:lstStyle/>
          <a:p>
            <a:endParaRPr/>
          </a:p>
        </p:txBody>
      </p:sp>
      <p:sp>
        <p:nvSpPr>
          <p:cNvPr id="111" name="Numero diapositiva"/>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Vuoto">
    <p:spTree>
      <p:nvGrpSpPr>
        <p:cNvPr id="1" name=""/>
        <p:cNvGrpSpPr/>
        <p:nvPr/>
      </p:nvGrpSpPr>
      <p:grpSpPr>
        <a:xfrm>
          <a:off x="0" y="0"/>
          <a:ext cx="0" cy="0"/>
          <a:chOff x="0" y="0"/>
          <a:chExt cx="0" cy="0"/>
        </a:xfrm>
      </p:grpSpPr>
      <p:sp>
        <p:nvSpPr>
          <p:cNvPr id="118" name="Numero diapositiva"/>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ttangolo"/>
          <p:cNvSpPr/>
          <p:nvPr/>
        </p:nvSpPr>
        <p:spPr>
          <a:xfrm>
            <a:off x="1066800" y="2768600"/>
            <a:ext cx="22252698" cy="182"/>
          </a:xfrm>
          <a:prstGeom prst="rect">
            <a:avLst/>
          </a:prstGeom>
          <a:ln w="12700">
            <a:solidFill>
              <a:srgbClr val="9A9A9A"/>
            </a:solidFill>
            <a:miter lim="400000"/>
          </a:ln>
        </p:spPr>
        <p:txBody>
          <a:bodyPr lIns="50800" tIns="50800" rIns="50800" bIns="50800" anchor="ctr"/>
          <a:lstStyle/>
          <a:p>
            <a:pPr algn="l" defTabSz="457200">
              <a:defRPr sz="1200">
                <a:latin typeface="Helvetica"/>
                <a:ea typeface="Helvetica"/>
                <a:cs typeface="Helvetica"/>
                <a:sym typeface="Helvetica"/>
              </a:defRPr>
            </a:pPr>
            <a:endParaRPr/>
          </a:p>
        </p:txBody>
      </p:sp>
      <p:sp>
        <p:nvSpPr>
          <p:cNvPr id="3" name="Testo titolo"/>
          <p:cNvSpPr txBox="1">
            <a:spLocks noGrp="1"/>
          </p:cNvSpPr>
          <p:nvPr>
            <p:ph type="title"/>
          </p:nvPr>
        </p:nvSpPr>
        <p:spPr>
          <a:xfrm>
            <a:off x="1066800" y="469900"/>
            <a:ext cx="22237700" cy="19685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b">
            <a:normAutofit/>
          </a:bodyPr>
          <a:lstStyle/>
          <a:p>
            <a:r>
              <a:t>Testo titolo</a:t>
            </a:r>
          </a:p>
        </p:txBody>
      </p:sp>
      <p:sp>
        <p:nvSpPr>
          <p:cNvPr id="4" name="Corpo livello uno…"/>
          <p:cNvSpPr txBox="1">
            <a:spLocks noGrp="1"/>
          </p:cNvSpPr>
          <p:nvPr>
            <p:ph type="body" idx="1"/>
          </p:nvPr>
        </p:nvSpPr>
        <p:spPr>
          <a:xfrm>
            <a:off x="1066800" y="3124200"/>
            <a:ext cx="22237700" cy="93726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r>
              <a:t>Corpo livello uno</a:t>
            </a:r>
          </a:p>
          <a:p>
            <a:pPr lvl="1"/>
            <a:r>
              <a:t>Corpo livello due</a:t>
            </a:r>
          </a:p>
          <a:p>
            <a:pPr lvl="2"/>
            <a:r>
              <a:t>Corpo livello tre</a:t>
            </a:r>
          </a:p>
          <a:p>
            <a:pPr lvl="3"/>
            <a:r>
              <a:t>Corpo livello quattro</a:t>
            </a:r>
          </a:p>
          <a:p>
            <a:pPr lvl="4"/>
            <a:r>
              <a:t>Corpo livello cinque</a:t>
            </a:r>
          </a:p>
        </p:txBody>
      </p:sp>
      <p:sp>
        <p:nvSpPr>
          <p:cNvPr id="5" name="Numero diapositiva"/>
          <p:cNvSpPr txBox="1">
            <a:spLocks noGrp="1"/>
          </p:cNvSpPr>
          <p:nvPr>
            <p:ph type="sldNum" sz="quarter" idx="2"/>
          </p:nvPr>
        </p:nvSpPr>
        <p:spPr>
          <a:xfrm>
            <a:off x="23216221" y="12992100"/>
            <a:ext cx="368504" cy="374600"/>
          </a:xfrm>
          <a:prstGeom prst="rect">
            <a:avLst/>
          </a:prstGeom>
          <a:ln w="12700">
            <a:miter lim="400000"/>
          </a:ln>
        </p:spPr>
        <p:txBody>
          <a:bodyPr wrap="none" lIns="50800" tIns="50800" rIns="50800" bIns="50800">
            <a:spAutoFit/>
          </a:bodyPr>
          <a:lstStyle>
            <a:lvl1pPr algn="r">
              <a:defRPr sz="1800">
                <a:latin typeface="Helvetica Neue"/>
                <a:ea typeface="Helvetica Neue"/>
                <a:cs typeface="Helvetica Neue"/>
                <a:sym typeface="Helvetica Neue"/>
              </a:defRPr>
            </a:lvl1pPr>
          </a:lstStyle>
          <a:p>
            <a:fld id="{86CB4B4D-7CA3-9044-876B-883B54F8677D}" type="slidenum">
              <a:t>‹N›</a:t>
            </a:fld>
            <a:endParaRPr/>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 id="2147483652" r:id="rId3"/>
    <p:sldLayoutId id="2147483654" r:id="rId4"/>
    <p:sldLayoutId id="2147483656" r:id="rId5"/>
    <p:sldLayoutId id="2147483657" r:id="rId6"/>
    <p:sldLayoutId id="2147483658" r:id="rId7"/>
    <p:sldLayoutId id="2147483659" r:id="rId8"/>
    <p:sldLayoutId id="2147483660" r:id="rId9"/>
  </p:sldLayoutIdLst>
  <p:transition spd="med"/>
  <p:txStyles>
    <p:titleStyle>
      <a:lvl1pPr marL="0" marR="0" indent="0" algn="l" defTabSz="825500" rtl="0" latinLnBrk="0">
        <a:lnSpc>
          <a:spcPct val="100000"/>
        </a:lnSpc>
        <a:spcBef>
          <a:spcPts val="0"/>
        </a:spcBef>
        <a:spcAft>
          <a:spcPts val="0"/>
        </a:spcAft>
        <a:buClrTx/>
        <a:buSzTx/>
        <a:buFontTx/>
        <a:buNone/>
        <a:tabLst/>
        <a:defRPr sz="5800" b="0" i="0" u="none" strike="noStrike" cap="none" spc="0" baseline="0">
          <a:solidFill>
            <a:srgbClr val="000000"/>
          </a:solidFill>
          <a:uFillTx/>
          <a:latin typeface="+mn-lt"/>
          <a:ea typeface="+mn-ea"/>
          <a:cs typeface="+mn-cs"/>
          <a:sym typeface="Helvetica Neue Light"/>
        </a:defRPr>
      </a:lvl1pPr>
      <a:lvl2pPr marL="0" marR="0" indent="228600" algn="l" defTabSz="825500" rtl="0" latinLnBrk="0">
        <a:lnSpc>
          <a:spcPct val="100000"/>
        </a:lnSpc>
        <a:spcBef>
          <a:spcPts val="0"/>
        </a:spcBef>
        <a:spcAft>
          <a:spcPts val="0"/>
        </a:spcAft>
        <a:buClrTx/>
        <a:buSzTx/>
        <a:buFontTx/>
        <a:buNone/>
        <a:tabLst/>
        <a:defRPr sz="5800" b="0" i="0" u="none" strike="noStrike" cap="none" spc="0" baseline="0">
          <a:solidFill>
            <a:srgbClr val="000000"/>
          </a:solidFill>
          <a:uFillTx/>
          <a:latin typeface="+mn-lt"/>
          <a:ea typeface="+mn-ea"/>
          <a:cs typeface="+mn-cs"/>
          <a:sym typeface="Helvetica Neue Light"/>
        </a:defRPr>
      </a:lvl2pPr>
      <a:lvl3pPr marL="0" marR="0" indent="457200" algn="l" defTabSz="825500" rtl="0" latinLnBrk="0">
        <a:lnSpc>
          <a:spcPct val="100000"/>
        </a:lnSpc>
        <a:spcBef>
          <a:spcPts val="0"/>
        </a:spcBef>
        <a:spcAft>
          <a:spcPts val="0"/>
        </a:spcAft>
        <a:buClrTx/>
        <a:buSzTx/>
        <a:buFontTx/>
        <a:buNone/>
        <a:tabLst/>
        <a:defRPr sz="5800" b="0" i="0" u="none" strike="noStrike" cap="none" spc="0" baseline="0">
          <a:solidFill>
            <a:srgbClr val="000000"/>
          </a:solidFill>
          <a:uFillTx/>
          <a:latin typeface="+mn-lt"/>
          <a:ea typeface="+mn-ea"/>
          <a:cs typeface="+mn-cs"/>
          <a:sym typeface="Helvetica Neue Light"/>
        </a:defRPr>
      </a:lvl3pPr>
      <a:lvl4pPr marL="0" marR="0" indent="685800" algn="l" defTabSz="825500" rtl="0" latinLnBrk="0">
        <a:lnSpc>
          <a:spcPct val="100000"/>
        </a:lnSpc>
        <a:spcBef>
          <a:spcPts val="0"/>
        </a:spcBef>
        <a:spcAft>
          <a:spcPts val="0"/>
        </a:spcAft>
        <a:buClrTx/>
        <a:buSzTx/>
        <a:buFontTx/>
        <a:buNone/>
        <a:tabLst/>
        <a:defRPr sz="5800" b="0" i="0" u="none" strike="noStrike" cap="none" spc="0" baseline="0">
          <a:solidFill>
            <a:srgbClr val="000000"/>
          </a:solidFill>
          <a:uFillTx/>
          <a:latin typeface="+mn-lt"/>
          <a:ea typeface="+mn-ea"/>
          <a:cs typeface="+mn-cs"/>
          <a:sym typeface="Helvetica Neue Light"/>
        </a:defRPr>
      </a:lvl4pPr>
      <a:lvl5pPr marL="0" marR="0" indent="914400" algn="l" defTabSz="825500" rtl="0" latinLnBrk="0">
        <a:lnSpc>
          <a:spcPct val="100000"/>
        </a:lnSpc>
        <a:spcBef>
          <a:spcPts val="0"/>
        </a:spcBef>
        <a:spcAft>
          <a:spcPts val="0"/>
        </a:spcAft>
        <a:buClrTx/>
        <a:buSzTx/>
        <a:buFontTx/>
        <a:buNone/>
        <a:tabLst/>
        <a:defRPr sz="5800" b="0" i="0" u="none" strike="noStrike" cap="none" spc="0" baseline="0">
          <a:solidFill>
            <a:srgbClr val="000000"/>
          </a:solidFill>
          <a:uFillTx/>
          <a:latin typeface="+mn-lt"/>
          <a:ea typeface="+mn-ea"/>
          <a:cs typeface="+mn-cs"/>
          <a:sym typeface="Helvetica Neue Light"/>
        </a:defRPr>
      </a:lvl5pPr>
      <a:lvl6pPr marL="0" marR="0" indent="1143000" algn="l" defTabSz="825500" rtl="0" latinLnBrk="0">
        <a:lnSpc>
          <a:spcPct val="100000"/>
        </a:lnSpc>
        <a:spcBef>
          <a:spcPts val="0"/>
        </a:spcBef>
        <a:spcAft>
          <a:spcPts val="0"/>
        </a:spcAft>
        <a:buClrTx/>
        <a:buSzTx/>
        <a:buFontTx/>
        <a:buNone/>
        <a:tabLst/>
        <a:defRPr sz="5800" b="0" i="0" u="none" strike="noStrike" cap="none" spc="0" baseline="0">
          <a:solidFill>
            <a:srgbClr val="000000"/>
          </a:solidFill>
          <a:uFillTx/>
          <a:latin typeface="+mn-lt"/>
          <a:ea typeface="+mn-ea"/>
          <a:cs typeface="+mn-cs"/>
          <a:sym typeface="Helvetica Neue Light"/>
        </a:defRPr>
      </a:lvl6pPr>
      <a:lvl7pPr marL="0" marR="0" indent="1371600" algn="l" defTabSz="825500" rtl="0" latinLnBrk="0">
        <a:lnSpc>
          <a:spcPct val="100000"/>
        </a:lnSpc>
        <a:spcBef>
          <a:spcPts val="0"/>
        </a:spcBef>
        <a:spcAft>
          <a:spcPts val="0"/>
        </a:spcAft>
        <a:buClrTx/>
        <a:buSzTx/>
        <a:buFontTx/>
        <a:buNone/>
        <a:tabLst/>
        <a:defRPr sz="5800" b="0" i="0" u="none" strike="noStrike" cap="none" spc="0" baseline="0">
          <a:solidFill>
            <a:srgbClr val="000000"/>
          </a:solidFill>
          <a:uFillTx/>
          <a:latin typeface="+mn-lt"/>
          <a:ea typeface="+mn-ea"/>
          <a:cs typeface="+mn-cs"/>
          <a:sym typeface="Helvetica Neue Light"/>
        </a:defRPr>
      </a:lvl7pPr>
      <a:lvl8pPr marL="0" marR="0" indent="1600200" algn="l" defTabSz="825500" rtl="0" latinLnBrk="0">
        <a:lnSpc>
          <a:spcPct val="100000"/>
        </a:lnSpc>
        <a:spcBef>
          <a:spcPts val="0"/>
        </a:spcBef>
        <a:spcAft>
          <a:spcPts val="0"/>
        </a:spcAft>
        <a:buClrTx/>
        <a:buSzTx/>
        <a:buFontTx/>
        <a:buNone/>
        <a:tabLst/>
        <a:defRPr sz="5800" b="0" i="0" u="none" strike="noStrike" cap="none" spc="0" baseline="0">
          <a:solidFill>
            <a:srgbClr val="000000"/>
          </a:solidFill>
          <a:uFillTx/>
          <a:latin typeface="+mn-lt"/>
          <a:ea typeface="+mn-ea"/>
          <a:cs typeface="+mn-cs"/>
          <a:sym typeface="Helvetica Neue Light"/>
        </a:defRPr>
      </a:lvl8pPr>
      <a:lvl9pPr marL="0" marR="0" indent="1828800" algn="l" defTabSz="825500" rtl="0" latinLnBrk="0">
        <a:lnSpc>
          <a:spcPct val="100000"/>
        </a:lnSpc>
        <a:spcBef>
          <a:spcPts val="0"/>
        </a:spcBef>
        <a:spcAft>
          <a:spcPts val="0"/>
        </a:spcAft>
        <a:buClrTx/>
        <a:buSzTx/>
        <a:buFontTx/>
        <a:buNone/>
        <a:tabLst/>
        <a:defRPr sz="5800" b="0" i="0" u="none" strike="noStrike" cap="none" spc="0" baseline="0">
          <a:solidFill>
            <a:srgbClr val="000000"/>
          </a:solidFill>
          <a:uFillTx/>
          <a:latin typeface="+mn-lt"/>
          <a:ea typeface="+mn-ea"/>
          <a:cs typeface="+mn-cs"/>
          <a:sym typeface="Helvetica Neue Light"/>
        </a:defRPr>
      </a:lvl9pPr>
    </p:titleStyle>
    <p:bodyStyle>
      <a:lvl1pPr marL="635000" marR="0" indent="-635000" algn="l" defTabSz="825500" rtl="0" latinLnBrk="0">
        <a:lnSpc>
          <a:spcPct val="100000"/>
        </a:lnSpc>
        <a:spcBef>
          <a:spcPts val="5900"/>
        </a:spcBef>
        <a:spcAft>
          <a:spcPts val="0"/>
        </a:spcAft>
        <a:buClrTx/>
        <a:buSzPct val="75000"/>
        <a:buFont typeface="Helvetica Neue"/>
        <a:buChar char="•"/>
        <a:tabLst/>
        <a:defRPr sz="5000" b="0" i="0" u="none" strike="noStrike" cap="none" spc="0" baseline="0">
          <a:solidFill>
            <a:srgbClr val="747474"/>
          </a:solidFill>
          <a:uFillTx/>
          <a:latin typeface="+mn-lt"/>
          <a:ea typeface="+mn-ea"/>
          <a:cs typeface="+mn-cs"/>
          <a:sym typeface="Helvetica Neue Light"/>
        </a:defRPr>
      </a:lvl1pPr>
      <a:lvl2pPr marL="1270000" marR="0" indent="-635000" algn="l" defTabSz="825500" rtl="0" latinLnBrk="0">
        <a:lnSpc>
          <a:spcPct val="100000"/>
        </a:lnSpc>
        <a:spcBef>
          <a:spcPts val="5900"/>
        </a:spcBef>
        <a:spcAft>
          <a:spcPts val="0"/>
        </a:spcAft>
        <a:buClrTx/>
        <a:buSzPct val="75000"/>
        <a:buFont typeface="Helvetica Neue"/>
        <a:buChar char="•"/>
        <a:tabLst/>
        <a:defRPr sz="5000" b="0" i="0" u="none" strike="noStrike" cap="none" spc="0" baseline="0">
          <a:solidFill>
            <a:srgbClr val="747474"/>
          </a:solidFill>
          <a:uFillTx/>
          <a:latin typeface="+mn-lt"/>
          <a:ea typeface="+mn-ea"/>
          <a:cs typeface="+mn-cs"/>
          <a:sym typeface="Helvetica Neue Light"/>
        </a:defRPr>
      </a:lvl2pPr>
      <a:lvl3pPr marL="1905000" marR="0" indent="-635000" algn="l" defTabSz="825500" rtl="0" latinLnBrk="0">
        <a:lnSpc>
          <a:spcPct val="100000"/>
        </a:lnSpc>
        <a:spcBef>
          <a:spcPts val="5900"/>
        </a:spcBef>
        <a:spcAft>
          <a:spcPts val="0"/>
        </a:spcAft>
        <a:buClrTx/>
        <a:buSzPct val="75000"/>
        <a:buFont typeface="Helvetica Neue"/>
        <a:buChar char="•"/>
        <a:tabLst/>
        <a:defRPr sz="5000" b="0" i="0" u="none" strike="noStrike" cap="none" spc="0" baseline="0">
          <a:solidFill>
            <a:srgbClr val="747474"/>
          </a:solidFill>
          <a:uFillTx/>
          <a:latin typeface="+mn-lt"/>
          <a:ea typeface="+mn-ea"/>
          <a:cs typeface="+mn-cs"/>
          <a:sym typeface="Helvetica Neue Light"/>
        </a:defRPr>
      </a:lvl3pPr>
      <a:lvl4pPr marL="2540000" marR="0" indent="-635000" algn="l" defTabSz="825500" rtl="0" latinLnBrk="0">
        <a:lnSpc>
          <a:spcPct val="100000"/>
        </a:lnSpc>
        <a:spcBef>
          <a:spcPts val="5900"/>
        </a:spcBef>
        <a:spcAft>
          <a:spcPts val="0"/>
        </a:spcAft>
        <a:buClrTx/>
        <a:buSzPct val="75000"/>
        <a:buFont typeface="Helvetica Neue"/>
        <a:buChar char="•"/>
        <a:tabLst/>
        <a:defRPr sz="5000" b="0" i="0" u="none" strike="noStrike" cap="none" spc="0" baseline="0">
          <a:solidFill>
            <a:srgbClr val="747474"/>
          </a:solidFill>
          <a:uFillTx/>
          <a:latin typeface="+mn-lt"/>
          <a:ea typeface="+mn-ea"/>
          <a:cs typeface="+mn-cs"/>
          <a:sym typeface="Helvetica Neue Light"/>
        </a:defRPr>
      </a:lvl4pPr>
      <a:lvl5pPr marL="3175000" marR="0" indent="-635000" algn="l" defTabSz="825500" rtl="0" latinLnBrk="0">
        <a:lnSpc>
          <a:spcPct val="100000"/>
        </a:lnSpc>
        <a:spcBef>
          <a:spcPts val="5900"/>
        </a:spcBef>
        <a:spcAft>
          <a:spcPts val="0"/>
        </a:spcAft>
        <a:buClrTx/>
        <a:buSzPct val="75000"/>
        <a:buFont typeface="Helvetica Neue"/>
        <a:buChar char="•"/>
        <a:tabLst/>
        <a:defRPr sz="5000" b="0" i="0" u="none" strike="noStrike" cap="none" spc="0" baseline="0">
          <a:solidFill>
            <a:srgbClr val="747474"/>
          </a:solidFill>
          <a:uFillTx/>
          <a:latin typeface="+mn-lt"/>
          <a:ea typeface="+mn-ea"/>
          <a:cs typeface="+mn-cs"/>
          <a:sym typeface="Helvetica Neue Light"/>
        </a:defRPr>
      </a:lvl5pPr>
      <a:lvl6pPr marL="3810000" marR="0" indent="-635000" algn="l" defTabSz="825500" rtl="0" latinLnBrk="0">
        <a:lnSpc>
          <a:spcPct val="100000"/>
        </a:lnSpc>
        <a:spcBef>
          <a:spcPts val="5900"/>
        </a:spcBef>
        <a:spcAft>
          <a:spcPts val="0"/>
        </a:spcAft>
        <a:buClrTx/>
        <a:buSzPct val="75000"/>
        <a:buFont typeface="Helvetica Neue"/>
        <a:buChar char="•"/>
        <a:tabLst/>
        <a:defRPr sz="5000" b="0" i="0" u="none" strike="noStrike" cap="none" spc="0" baseline="0">
          <a:solidFill>
            <a:srgbClr val="747474"/>
          </a:solidFill>
          <a:uFillTx/>
          <a:latin typeface="+mn-lt"/>
          <a:ea typeface="+mn-ea"/>
          <a:cs typeface="+mn-cs"/>
          <a:sym typeface="Helvetica Neue Light"/>
        </a:defRPr>
      </a:lvl6pPr>
      <a:lvl7pPr marL="4445000" marR="0" indent="-635000" algn="l" defTabSz="825500" rtl="0" latinLnBrk="0">
        <a:lnSpc>
          <a:spcPct val="100000"/>
        </a:lnSpc>
        <a:spcBef>
          <a:spcPts val="5900"/>
        </a:spcBef>
        <a:spcAft>
          <a:spcPts val="0"/>
        </a:spcAft>
        <a:buClrTx/>
        <a:buSzPct val="75000"/>
        <a:buFont typeface="Helvetica Neue"/>
        <a:buChar char="•"/>
        <a:tabLst/>
        <a:defRPr sz="5000" b="0" i="0" u="none" strike="noStrike" cap="none" spc="0" baseline="0">
          <a:solidFill>
            <a:srgbClr val="747474"/>
          </a:solidFill>
          <a:uFillTx/>
          <a:latin typeface="+mn-lt"/>
          <a:ea typeface="+mn-ea"/>
          <a:cs typeface="+mn-cs"/>
          <a:sym typeface="Helvetica Neue Light"/>
        </a:defRPr>
      </a:lvl7pPr>
      <a:lvl8pPr marL="5080000" marR="0" indent="-635000" algn="l" defTabSz="825500" rtl="0" latinLnBrk="0">
        <a:lnSpc>
          <a:spcPct val="100000"/>
        </a:lnSpc>
        <a:spcBef>
          <a:spcPts val="5900"/>
        </a:spcBef>
        <a:spcAft>
          <a:spcPts val="0"/>
        </a:spcAft>
        <a:buClrTx/>
        <a:buSzPct val="75000"/>
        <a:buFont typeface="Helvetica Neue"/>
        <a:buChar char="•"/>
        <a:tabLst/>
        <a:defRPr sz="5000" b="0" i="0" u="none" strike="noStrike" cap="none" spc="0" baseline="0">
          <a:solidFill>
            <a:srgbClr val="747474"/>
          </a:solidFill>
          <a:uFillTx/>
          <a:latin typeface="+mn-lt"/>
          <a:ea typeface="+mn-ea"/>
          <a:cs typeface="+mn-cs"/>
          <a:sym typeface="Helvetica Neue Light"/>
        </a:defRPr>
      </a:lvl8pPr>
      <a:lvl9pPr marL="5715000" marR="0" indent="-635000" algn="l" defTabSz="825500" rtl="0" latinLnBrk="0">
        <a:lnSpc>
          <a:spcPct val="100000"/>
        </a:lnSpc>
        <a:spcBef>
          <a:spcPts val="5900"/>
        </a:spcBef>
        <a:spcAft>
          <a:spcPts val="0"/>
        </a:spcAft>
        <a:buClrTx/>
        <a:buSzPct val="75000"/>
        <a:buFont typeface="Helvetica Neue"/>
        <a:buChar char="•"/>
        <a:tabLst/>
        <a:defRPr sz="5000" b="0" i="0" u="none" strike="noStrike" cap="none" spc="0" baseline="0">
          <a:solidFill>
            <a:srgbClr val="747474"/>
          </a:solidFill>
          <a:uFillTx/>
          <a:latin typeface="+mn-lt"/>
          <a:ea typeface="+mn-ea"/>
          <a:cs typeface="+mn-cs"/>
          <a:sym typeface="Helvetica Neue Light"/>
        </a:defRPr>
      </a:lvl9pPr>
    </p:bodyStyle>
    <p:otherStyle>
      <a:lvl1pPr marL="0" marR="0" indent="0" algn="r" defTabSz="82550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1pPr>
      <a:lvl2pPr marL="0" marR="0" indent="228600" algn="r" defTabSz="82550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2pPr>
      <a:lvl3pPr marL="0" marR="0" indent="457200" algn="r" defTabSz="82550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3pPr>
      <a:lvl4pPr marL="0" marR="0" indent="685800" algn="r" defTabSz="82550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4pPr>
      <a:lvl5pPr marL="0" marR="0" indent="914400" algn="r" defTabSz="82550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5pPr>
      <a:lvl6pPr marL="0" marR="0" indent="1143000" algn="r" defTabSz="82550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6pPr>
      <a:lvl7pPr marL="0" marR="0" indent="1371600" algn="r" defTabSz="82550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7pPr>
      <a:lvl8pPr marL="0" marR="0" indent="1600200" algn="r" defTabSz="82550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8pPr>
      <a:lvl9pPr marL="0" marR="0" indent="1828800" algn="r" defTabSz="82550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hyperlink" Target="mailto:gabriella.iermano@unipi.it" TargetMode="External"/><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Le società benefit"/>
          <p:cNvSpPr txBox="1">
            <a:spLocks noGrp="1"/>
          </p:cNvSpPr>
          <p:nvPr>
            <p:ph type="ctrTitle"/>
          </p:nvPr>
        </p:nvSpPr>
        <p:spPr>
          <a:xfrm>
            <a:off x="913832" y="4505477"/>
            <a:ext cx="22802850" cy="2117853"/>
          </a:xfrm>
          <a:prstGeom prst="rect">
            <a:avLst/>
          </a:prstGeom>
        </p:spPr>
        <p:txBody>
          <a:bodyPr>
            <a:normAutofit/>
          </a:bodyPr>
          <a:lstStyle>
            <a:lvl1pPr>
              <a:defRPr>
                <a:solidFill>
                  <a:srgbClr val="C82506"/>
                </a:solidFill>
              </a:defRPr>
            </a:lvl1pPr>
          </a:lstStyle>
          <a:p>
            <a:r>
              <a:rPr lang="pt-PT" sz="4800" b="1" dirty="0">
                <a:solidFill>
                  <a:schemeClr val="tx1"/>
                </a:solidFill>
              </a:rPr>
              <a:t>Desenvolvimento sustentável e seu impacto no direito empresarial na Europa: </a:t>
            </a:r>
            <a:br>
              <a:rPr lang="pt-PT" sz="4800" b="1" dirty="0">
                <a:solidFill>
                  <a:schemeClr val="tx1"/>
                </a:solidFill>
              </a:rPr>
            </a:br>
            <a:r>
              <a:rPr lang="pt-PT" sz="4800" b="1" i="1" dirty="0" err="1">
                <a:solidFill>
                  <a:schemeClr val="tx1"/>
                </a:solidFill>
              </a:rPr>
              <a:t>from</a:t>
            </a:r>
            <a:r>
              <a:rPr lang="pt-PT" sz="4800" b="1" i="1" dirty="0">
                <a:solidFill>
                  <a:schemeClr val="tx1"/>
                </a:solidFill>
              </a:rPr>
              <a:t> </a:t>
            </a:r>
            <a:r>
              <a:rPr lang="pt-PT" sz="4800" b="1" i="1" dirty="0" err="1">
                <a:solidFill>
                  <a:schemeClr val="tx1"/>
                </a:solidFill>
              </a:rPr>
              <a:t>compliance</a:t>
            </a:r>
            <a:r>
              <a:rPr lang="pt-PT" sz="4800" b="1" i="1" dirty="0">
                <a:solidFill>
                  <a:schemeClr val="tx1"/>
                </a:solidFill>
              </a:rPr>
              <a:t> to </a:t>
            </a:r>
            <a:r>
              <a:rPr lang="pt-PT" sz="4800" b="1" i="1" dirty="0" err="1">
                <a:solidFill>
                  <a:schemeClr val="tx1"/>
                </a:solidFill>
              </a:rPr>
              <a:t>purpose</a:t>
            </a:r>
            <a:r>
              <a:rPr lang="pt-PT" sz="4800" b="1" i="1" dirty="0">
                <a:solidFill>
                  <a:schemeClr val="tx1"/>
                </a:solidFill>
              </a:rPr>
              <a:t>.</a:t>
            </a:r>
          </a:p>
        </p:txBody>
      </p:sp>
      <p:sp>
        <p:nvSpPr>
          <p:cNvPr id="128" name="Gabriella Iermano…"/>
          <p:cNvSpPr txBox="1">
            <a:spLocks noGrp="1"/>
          </p:cNvSpPr>
          <p:nvPr>
            <p:ph type="subTitle" sz="quarter" idx="1"/>
          </p:nvPr>
        </p:nvSpPr>
        <p:spPr>
          <a:xfrm>
            <a:off x="913832" y="7565912"/>
            <a:ext cx="22237700" cy="3742266"/>
          </a:xfrm>
          <a:prstGeom prst="rect">
            <a:avLst/>
          </a:prstGeom>
        </p:spPr>
        <p:txBody>
          <a:bodyPr>
            <a:normAutofit/>
          </a:bodyPr>
          <a:lstStyle/>
          <a:p>
            <a:pPr defTabSz="487044">
              <a:defRPr sz="2124" b="1"/>
            </a:pPr>
            <a:r>
              <a:rPr lang="it-IT" sz="4000" dirty="0"/>
              <a:t>Gabriella Iermano</a:t>
            </a:r>
          </a:p>
          <a:p>
            <a:pPr defTabSz="487044">
              <a:defRPr sz="2124"/>
            </a:pPr>
            <a:r>
              <a:rPr lang="it-IT" sz="4000" i="1" dirty="0" err="1"/>
              <a:t>Professoressa</a:t>
            </a:r>
            <a:r>
              <a:rPr lang="it-IT" sz="4000" i="1" dirty="0"/>
              <a:t> </a:t>
            </a:r>
            <a:r>
              <a:rPr lang="it-IT" sz="4000" i="1" dirty="0" err="1"/>
              <a:t>associat</a:t>
            </a:r>
            <a:r>
              <a:rPr lang="it-IT" sz="4000" i="1" dirty="0"/>
              <a:t>a </a:t>
            </a:r>
            <a:r>
              <a:rPr lang="it-IT" sz="4000" i="1" dirty="0" err="1"/>
              <a:t>di</a:t>
            </a:r>
            <a:r>
              <a:rPr lang="it-IT" sz="4000" i="1" dirty="0"/>
              <a:t> </a:t>
            </a:r>
            <a:r>
              <a:rPr lang="it-IT" sz="4000" i="1" dirty="0" err="1"/>
              <a:t>diritto</a:t>
            </a:r>
            <a:r>
              <a:rPr lang="it-IT" sz="4000" i="1" dirty="0"/>
              <a:t> </a:t>
            </a:r>
            <a:r>
              <a:rPr lang="it-IT" sz="4000" i="1" dirty="0" err="1"/>
              <a:t>commerciale</a:t>
            </a:r>
            <a:r>
              <a:rPr lang="it-IT" sz="4000" i="1" dirty="0"/>
              <a:t> </a:t>
            </a:r>
          </a:p>
          <a:p>
            <a:pPr defTabSz="487044">
              <a:defRPr sz="2124"/>
            </a:pPr>
            <a:r>
              <a:rPr lang="it-IT" sz="4000" dirty="0" err="1"/>
              <a:t>Universidade</a:t>
            </a:r>
            <a:r>
              <a:rPr lang="it-IT" sz="4000" dirty="0"/>
              <a:t> de Pisa</a:t>
            </a:r>
          </a:p>
        </p:txBody>
      </p:sp>
      <p:pic>
        <p:nvPicPr>
          <p:cNvPr id="2" name="Immagine 1">
            <a:extLst>
              <a:ext uri="{FF2B5EF4-FFF2-40B4-BE49-F238E27FC236}">
                <a16:creationId xmlns:a16="http://schemas.microsoft.com/office/drawing/2014/main" id="{940B0803-B63C-0BAC-0FFD-AC6EEEE0AF00}"/>
              </a:ext>
            </a:extLst>
          </p:cNvPr>
          <p:cNvPicPr>
            <a:picLocks noChangeAspect="1"/>
          </p:cNvPicPr>
          <p:nvPr/>
        </p:nvPicPr>
        <p:blipFill>
          <a:blip r:embed="rId3"/>
          <a:stretch>
            <a:fillRect/>
          </a:stretch>
        </p:blipFill>
        <p:spPr>
          <a:xfrm>
            <a:off x="913832" y="636796"/>
            <a:ext cx="6234546" cy="1016204"/>
          </a:xfrm>
          <a:prstGeom prst="rect">
            <a:avLst/>
          </a:prstGeom>
        </p:spPr>
      </p:pic>
      <p:pic>
        <p:nvPicPr>
          <p:cNvPr id="3" name="Immagine 2">
            <a:extLst>
              <a:ext uri="{FF2B5EF4-FFF2-40B4-BE49-F238E27FC236}">
                <a16:creationId xmlns:a16="http://schemas.microsoft.com/office/drawing/2014/main" id="{D30E5818-F876-FA1A-3BBC-5606820DF372}"/>
              </a:ext>
            </a:extLst>
          </p:cNvPr>
          <p:cNvPicPr>
            <a:picLocks noChangeAspect="1"/>
          </p:cNvPicPr>
          <p:nvPr/>
        </p:nvPicPr>
        <p:blipFill>
          <a:blip r:embed="rId4"/>
          <a:stretch>
            <a:fillRect/>
          </a:stretch>
        </p:blipFill>
        <p:spPr>
          <a:xfrm>
            <a:off x="19424073" y="11497935"/>
            <a:ext cx="4292609" cy="1418666"/>
          </a:xfrm>
          <a:prstGeom prst="rect">
            <a:avLst/>
          </a:prstGeom>
        </p:spPr>
      </p:pic>
      <p:sp>
        <p:nvSpPr>
          <p:cNvPr id="8" name="Le società benefit">
            <a:extLst>
              <a:ext uri="{FF2B5EF4-FFF2-40B4-BE49-F238E27FC236}">
                <a16:creationId xmlns:a16="http://schemas.microsoft.com/office/drawing/2014/main" id="{64BF4A3A-6D19-74F6-3B02-B02803567A40}"/>
              </a:ext>
            </a:extLst>
          </p:cNvPr>
          <p:cNvSpPr txBox="1">
            <a:spLocks/>
          </p:cNvSpPr>
          <p:nvPr/>
        </p:nvSpPr>
        <p:spPr>
          <a:xfrm>
            <a:off x="10168952" y="8416880"/>
            <a:ext cx="22802850" cy="211785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b">
            <a:normAutofit/>
          </a:bodyPr>
          <a:lstStyle>
            <a:lvl1pPr marL="0" marR="0" indent="0" algn="l" defTabSz="825500" rtl="0" latinLnBrk="0">
              <a:lnSpc>
                <a:spcPct val="100000"/>
              </a:lnSpc>
              <a:spcBef>
                <a:spcPts val="0"/>
              </a:spcBef>
              <a:spcAft>
                <a:spcPts val="0"/>
              </a:spcAft>
              <a:buClrTx/>
              <a:buSzTx/>
              <a:buFontTx/>
              <a:buNone/>
              <a:tabLst/>
              <a:defRPr sz="5800" b="0" i="0" u="none" strike="noStrike" cap="none" spc="0" baseline="0">
                <a:solidFill>
                  <a:srgbClr val="C82506"/>
                </a:solidFill>
                <a:uFillTx/>
                <a:latin typeface="+mn-lt"/>
                <a:ea typeface="+mn-ea"/>
                <a:cs typeface="+mn-cs"/>
                <a:sym typeface="Helvetica Neue Light"/>
              </a:defRPr>
            </a:lvl1pPr>
            <a:lvl2pPr marL="0" marR="0" indent="228600" algn="l" defTabSz="825500" rtl="0" latinLnBrk="0">
              <a:lnSpc>
                <a:spcPct val="100000"/>
              </a:lnSpc>
              <a:spcBef>
                <a:spcPts val="0"/>
              </a:spcBef>
              <a:spcAft>
                <a:spcPts val="0"/>
              </a:spcAft>
              <a:buClrTx/>
              <a:buSzTx/>
              <a:buFontTx/>
              <a:buNone/>
              <a:tabLst/>
              <a:defRPr sz="5800" b="0" i="0" u="none" strike="noStrike" cap="none" spc="0" baseline="0">
                <a:solidFill>
                  <a:srgbClr val="000000"/>
                </a:solidFill>
                <a:uFillTx/>
                <a:latin typeface="+mn-lt"/>
                <a:ea typeface="+mn-ea"/>
                <a:cs typeface="+mn-cs"/>
                <a:sym typeface="Helvetica Neue Light"/>
              </a:defRPr>
            </a:lvl2pPr>
            <a:lvl3pPr marL="0" marR="0" indent="457200" algn="l" defTabSz="825500" rtl="0" latinLnBrk="0">
              <a:lnSpc>
                <a:spcPct val="100000"/>
              </a:lnSpc>
              <a:spcBef>
                <a:spcPts val="0"/>
              </a:spcBef>
              <a:spcAft>
                <a:spcPts val="0"/>
              </a:spcAft>
              <a:buClrTx/>
              <a:buSzTx/>
              <a:buFontTx/>
              <a:buNone/>
              <a:tabLst/>
              <a:defRPr sz="5800" b="0" i="0" u="none" strike="noStrike" cap="none" spc="0" baseline="0">
                <a:solidFill>
                  <a:srgbClr val="000000"/>
                </a:solidFill>
                <a:uFillTx/>
                <a:latin typeface="+mn-lt"/>
                <a:ea typeface="+mn-ea"/>
                <a:cs typeface="+mn-cs"/>
                <a:sym typeface="Helvetica Neue Light"/>
              </a:defRPr>
            </a:lvl3pPr>
            <a:lvl4pPr marL="0" marR="0" indent="685800" algn="l" defTabSz="825500" rtl="0" latinLnBrk="0">
              <a:lnSpc>
                <a:spcPct val="100000"/>
              </a:lnSpc>
              <a:spcBef>
                <a:spcPts val="0"/>
              </a:spcBef>
              <a:spcAft>
                <a:spcPts val="0"/>
              </a:spcAft>
              <a:buClrTx/>
              <a:buSzTx/>
              <a:buFontTx/>
              <a:buNone/>
              <a:tabLst/>
              <a:defRPr sz="5800" b="0" i="0" u="none" strike="noStrike" cap="none" spc="0" baseline="0">
                <a:solidFill>
                  <a:srgbClr val="000000"/>
                </a:solidFill>
                <a:uFillTx/>
                <a:latin typeface="+mn-lt"/>
                <a:ea typeface="+mn-ea"/>
                <a:cs typeface="+mn-cs"/>
                <a:sym typeface="Helvetica Neue Light"/>
              </a:defRPr>
            </a:lvl4pPr>
            <a:lvl5pPr marL="0" marR="0" indent="914400" algn="l" defTabSz="825500" rtl="0" latinLnBrk="0">
              <a:lnSpc>
                <a:spcPct val="100000"/>
              </a:lnSpc>
              <a:spcBef>
                <a:spcPts val="0"/>
              </a:spcBef>
              <a:spcAft>
                <a:spcPts val="0"/>
              </a:spcAft>
              <a:buClrTx/>
              <a:buSzTx/>
              <a:buFontTx/>
              <a:buNone/>
              <a:tabLst/>
              <a:defRPr sz="5800" b="0" i="0" u="none" strike="noStrike" cap="none" spc="0" baseline="0">
                <a:solidFill>
                  <a:srgbClr val="000000"/>
                </a:solidFill>
                <a:uFillTx/>
                <a:latin typeface="+mn-lt"/>
                <a:ea typeface="+mn-ea"/>
                <a:cs typeface="+mn-cs"/>
                <a:sym typeface="Helvetica Neue Light"/>
              </a:defRPr>
            </a:lvl5pPr>
            <a:lvl6pPr marL="0" marR="0" indent="1143000" algn="l" defTabSz="825500" rtl="0" latinLnBrk="0">
              <a:lnSpc>
                <a:spcPct val="100000"/>
              </a:lnSpc>
              <a:spcBef>
                <a:spcPts val="0"/>
              </a:spcBef>
              <a:spcAft>
                <a:spcPts val="0"/>
              </a:spcAft>
              <a:buClrTx/>
              <a:buSzTx/>
              <a:buFontTx/>
              <a:buNone/>
              <a:tabLst/>
              <a:defRPr sz="5800" b="0" i="0" u="none" strike="noStrike" cap="none" spc="0" baseline="0">
                <a:solidFill>
                  <a:srgbClr val="000000"/>
                </a:solidFill>
                <a:uFillTx/>
                <a:latin typeface="+mn-lt"/>
                <a:ea typeface="+mn-ea"/>
                <a:cs typeface="+mn-cs"/>
                <a:sym typeface="Helvetica Neue Light"/>
              </a:defRPr>
            </a:lvl6pPr>
            <a:lvl7pPr marL="0" marR="0" indent="1371600" algn="l" defTabSz="825500" rtl="0" latinLnBrk="0">
              <a:lnSpc>
                <a:spcPct val="100000"/>
              </a:lnSpc>
              <a:spcBef>
                <a:spcPts val="0"/>
              </a:spcBef>
              <a:spcAft>
                <a:spcPts val="0"/>
              </a:spcAft>
              <a:buClrTx/>
              <a:buSzTx/>
              <a:buFontTx/>
              <a:buNone/>
              <a:tabLst/>
              <a:defRPr sz="5800" b="0" i="0" u="none" strike="noStrike" cap="none" spc="0" baseline="0">
                <a:solidFill>
                  <a:srgbClr val="000000"/>
                </a:solidFill>
                <a:uFillTx/>
                <a:latin typeface="+mn-lt"/>
                <a:ea typeface="+mn-ea"/>
                <a:cs typeface="+mn-cs"/>
                <a:sym typeface="Helvetica Neue Light"/>
              </a:defRPr>
            </a:lvl7pPr>
            <a:lvl8pPr marL="0" marR="0" indent="1600200" algn="l" defTabSz="825500" rtl="0" latinLnBrk="0">
              <a:lnSpc>
                <a:spcPct val="100000"/>
              </a:lnSpc>
              <a:spcBef>
                <a:spcPts val="0"/>
              </a:spcBef>
              <a:spcAft>
                <a:spcPts val="0"/>
              </a:spcAft>
              <a:buClrTx/>
              <a:buSzTx/>
              <a:buFontTx/>
              <a:buNone/>
              <a:tabLst/>
              <a:defRPr sz="5800" b="0" i="0" u="none" strike="noStrike" cap="none" spc="0" baseline="0">
                <a:solidFill>
                  <a:srgbClr val="000000"/>
                </a:solidFill>
                <a:uFillTx/>
                <a:latin typeface="+mn-lt"/>
                <a:ea typeface="+mn-ea"/>
                <a:cs typeface="+mn-cs"/>
                <a:sym typeface="Helvetica Neue Light"/>
              </a:defRPr>
            </a:lvl8pPr>
            <a:lvl9pPr marL="0" marR="0" indent="1828800" algn="l" defTabSz="825500" rtl="0" latinLnBrk="0">
              <a:lnSpc>
                <a:spcPct val="100000"/>
              </a:lnSpc>
              <a:spcBef>
                <a:spcPts val="0"/>
              </a:spcBef>
              <a:spcAft>
                <a:spcPts val="0"/>
              </a:spcAft>
              <a:buClrTx/>
              <a:buSzTx/>
              <a:buFontTx/>
              <a:buNone/>
              <a:tabLst/>
              <a:defRPr sz="5800" b="0" i="0" u="none" strike="noStrike" cap="none" spc="0" baseline="0">
                <a:solidFill>
                  <a:srgbClr val="000000"/>
                </a:solidFill>
                <a:uFillTx/>
                <a:latin typeface="+mn-lt"/>
                <a:ea typeface="+mn-ea"/>
                <a:cs typeface="+mn-cs"/>
                <a:sym typeface="Helvetica Neue Light"/>
              </a:defRPr>
            </a:lvl9pPr>
          </a:lstStyle>
          <a:p>
            <a:pPr hangingPunct="1"/>
            <a:r>
              <a:rPr lang="pt-PT" sz="3200" b="1" dirty="0"/>
              <a:t>11 de setembro 2025, h. 9 - Universidade Federal de Mina Gerais, </a:t>
            </a:r>
            <a:r>
              <a:rPr lang="pt-PT" sz="3200" b="1" dirty="0" err="1"/>
              <a:t>Brazil</a:t>
            </a:r>
            <a:endParaRPr lang="pt-PT" sz="3200" b="1" i="1" dirty="0"/>
          </a:p>
        </p:txBody>
      </p:sp>
      <p:pic>
        <p:nvPicPr>
          <p:cNvPr id="9" name="Immagine 8">
            <a:extLst>
              <a:ext uri="{FF2B5EF4-FFF2-40B4-BE49-F238E27FC236}">
                <a16:creationId xmlns:a16="http://schemas.microsoft.com/office/drawing/2014/main" id="{DAB063A8-05DC-AAC2-2926-42985DEFA09F}"/>
              </a:ext>
            </a:extLst>
          </p:cNvPr>
          <p:cNvPicPr>
            <a:picLocks noChangeAspect="1"/>
          </p:cNvPicPr>
          <p:nvPr/>
        </p:nvPicPr>
        <p:blipFill>
          <a:blip r:embed="rId5"/>
          <a:stretch>
            <a:fillRect/>
          </a:stretch>
        </p:blipFill>
        <p:spPr>
          <a:xfrm>
            <a:off x="1073150" y="11480483"/>
            <a:ext cx="10572568" cy="1436118"/>
          </a:xfrm>
          <a:prstGeom prst="rect">
            <a:avLst/>
          </a:prstGeom>
        </p:spPr>
      </p:pic>
      <p:sp>
        <p:nvSpPr>
          <p:cNvPr id="12" name="CasellaDiTesto 11">
            <a:extLst>
              <a:ext uri="{FF2B5EF4-FFF2-40B4-BE49-F238E27FC236}">
                <a16:creationId xmlns:a16="http://schemas.microsoft.com/office/drawing/2014/main" id="{8FB4EB25-AAAB-204B-CB59-220E38990BAB}"/>
              </a:ext>
            </a:extLst>
          </p:cNvPr>
          <p:cNvSpPr txBox="1"/>
          <p:nvPr/>
        </p:nvSpPr>
        <p:spPr>
          <a:xfrm>
            <a:off x="8197282" y="591171"/>
            <a:ext cx="15519400" cy="212365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it-IT" sz="4400" dirty="0" err="1">
                <a:cs typeface="+mj-cs"/>
              </a:rPr>
              <a:t>Governança</a:t>
            </a:r>
            <a:r>
              <a:rPr lang="it-IT" sz="4400" dirty="0">
                <a:cs typeface="+mj-cs"/>
              </a:rPr>
              <a:t> Corporativa, </a:t>
            </a:r>
            <a:r>
              <a:rPr lang="it-IT" sz="4400" dirty="0" err="1">
                <a:cs typeface="+mj-cs"/>
              </a:rPr>
              <a:t>Comércio</a:t>
            </a:r>
            <a:r>
              <a:rPr lang="it-IT" sz="4400" dirty="0">
                <a:cs typeface="+mj-cs"/>
              </a:rPr>
              <a:t> e Consumo </a:t>
            </a:r>
            <a:r>
              <a:rPr lang="it-IT" sz="4400" dirty="0" err="1">
                <a:cs typeface="+mj-cs"/>
              </a:rPr>
              <a:t>Sustentável</a:t>
            </a:r>
            <a:r>
              <a:rPr lang="it-IT" sz="4400" dirty="0">
                <a:cs typeface="+mj-cs"/>
              </a:rPr>
              <a:t>:</a:t>
            </a:r>
          </a:p>
          <a:p>
            <a:r>
              <a:rPr lang="it-IT" sz="4400" dirty="0" err="1">
                <a:cs typeface="+mj-cs"/>
              </a:rPr>
              <a:t>Experiências</a:t>
            </a:r>
            <a:r>
              <a:rPr lang="it-IT" sz="4400" dirty="0">
                <a:cs typeface="+mj-cs"/>
              </a:rPr>
              <a:t> da </a:t>
            </a:r>
            <a:r>
              <a:rPr lang="it-IT" sz="4400" dirty="0" err="1">
                <a:cs typeface="+mj-cs"/>
              </a:rPr>
              <a:t>União</a:t>
            </a:r>
            <a:r>
              <a:rPr lang="it-IT" sz="4400" dirty="0">
                <a:cs typeface="+mj-cs"/>
              </a:rPr>
              <a:t> </a:t>
            </a:r>
            <a:r>
              <a:rPr lang="it-IT" sz="4400" dirty="0" err="1">
                <a:cs typeface="+mj-cs"/>
              </a:rPr>
              <a:t>Europeia</a:t>
            </a:r>
            <a:r>
              <a:rPr lang="it-IT" sz="4400" dirty="0">
                <a:cs typeface="+mj-cs"/>
              </a:rPr>
              <a:t> e do </a:t>
            </a:r>
            <a:r>
              <a:rPr lang="it-IT" sz="4400" dirty="0" err="1">
                <a:cs typeface="+mj-cs"/>
              </a:rPr>
              <a:t>Mercosul</a:t>
            </a:r>
            <a:r>
              <a:rPr lang="it-IT" sz="4400" dirty="0">
                <a:cs typeface="+mj-cs"/>
              </a:rPr>
              <a:t> </a:t>
            </a:r>
          </a:p>
          <a:p>
            <a:r>
              <a:rPr lang="it-IT" sz="4400" dirty="0">
                <a:cs typeface="+mj-cs"/>
              </a:rPr>
              <a:t>em </a:t>
            </a:r>
            <a:r>
              <a:rPr lang="it-IT" sz="4400" dirty="0" err="1">
                <a:cs typeface="+mj-cs"/>
              </a:rPr>
              <a:t>Perspectiva</a:t>
            </a:r>
            <a:r>
              <a:rPr lang="it-IT" sz="4400" dirty="0">
                <a:cs typeface="+mj-cs"/>
              </a:rPr>
              <a:t> </a:t>
            </a:r>
            <a:r>
              <a:rPr lang="it-IT" sz="4400" dirty="0" err="1">
                <a:cs typeface="+mj-cs"/>
              </a:rPr>
              <a:t>Comparada</a:t>
            </a:r>
            <a:endParaRPr lang="it-IT" sz="4400" dirty="0">
              <a:cs typeface="+mj-cs"/>
            </a:endParaRPr>
          </a:p>
        </p:txBody>
      </p:sp>
      <p:pic>
        <p:nvPicPr>
          <p:cNvPr id="4" name="Immagine 3">
            <a:extLst>
              <a:ext uri="{FF2B5EF4-FFF2-40B4-BE49-F238E27FC236}">
                <a16:creationId xmlns:a16="http://schemas.microsoft.com/office/drawing/2014/main" id="{A302E4D4-EE2E-F8F0-7206-1A70913E1817}"/>
              </a:ext>
            </a:extLst>
          </p:cNvPr>
          <p:cNvPicPr>
            <a:picLocks noChangeAspect="1"/>
          </p:cNvPicPr>
          <p:nvPr/>
        </p:nvPicPr>
        <p:blipFill>
          <a:blip r:embed="rId6"/>
          <a:stretch>
            <a:fillRect/>
          </a:stretch>
        </p:blipFill>
        <p:spPr>
          <a:xfrm>
            <a:off x="16037632" y="11480483"/>
            <a:ext cx="2763323" cy="1471592"/>
          </a:xfrm>
          <a:prstGeom prst="rect">
            <a:avLst/>
          </a:prstGeom>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BC12FF-F3F1-6421-BE88-23D864190162}"/>
            </a:ext>
          </a:extLst>
        </p:cNvPr>
        <p:cNvGrpSpPr/>
        <p:nvPr/>
      </p:nvGrpSpPr>
      <p:grpSpPr>
        <a:xfrm>
          <a:off x="0" y="0"/>
          <a:ext cx="0" cy="0"/>
          <a:chOff x="0" y="0"/>
          <a:chExt cx="0" cy="0"/>
        </a:xfrm>
      </p:grpSpPr>
      <p:sp>
        <p:nvSpPr>
          <p:cNvPr id="150" name="Tocca due volte per modificare">
            <a:extLst>
              <a:ext uri="{FF2B5EF4-FFF2-40B4-BE49-F238E27FC236}">
                <a16:creationId xmlns:a16="http://schemas.microsoft.com/office/drawing/2014/main" id="{0218041A-A59C-CF03-B0DF-E1ED6AFB9E51}"/>
              </a:ext>
            </a:extLst>
          </p:cNvPr>
          <p:cNvSpPr txBox="1">
            <a:spLocks noGrp="1"/>
          </p:cNvSpPr>
          <p:nvPr>
            <p:ph type="body" idx="1"/>
          </p:nvPr>
        </p:nvSpPr>
        <p:spPr>
          <a:prstGeom prst="rect">
            <a:avLst/>
          </a:prstGeom>
        </p:spPr>
        <p:txBody>
          <a:bodyPr/>
          <a:lstStyle>
            <a:lvl1pPr marL="0" indent="0">
              <a:buSzTx/>
              <a:buFontTx/>
              <a:buNone/>
            </a:lvl1pPr>
          </a:lstStyle>
          <a:p>
            <a:r>
              <a:t> </a:t>
            </a:r>
          </a:p>
        </p:txBody>
      </p:sp>
      <p:pic>
        <p:nvPicPr>
          <p:cNvPr id="151" name="pasted-image.png" descr="pasted-image.png">
            <a:extLst>
              <a:ext uri="{FF2B5EF4-FFF2-40B4-BE49-F238E27FC236}">
                <a16:creationId xmlns:a16="http://schemas.microsoft.com/office/drawing/2014/main" id="{1FDC1ADD-115E-B430-6A39-F48AB318ECDB}"/>
              </a:ext>
            </a:extLst>
          </p:cNvPr>
          <p:cNvPicPr>
            <a:picLocks noChangeAspect="1"/>
          </p:cNvPicPr>
          <p:nvPr/>
        </p:nvPicPr>
        <p:blipFill>
          <a:blip r:embed="rId3"/>
          <a:stretch>
            <a:fillRect/>
          </a:stretch>
        </p:blipFill>
        <p:spPr>
          <a:xfrm>
            <a:off x="3445374" y="1999521"/>
            <a:ext cx="18192400" cy="8662129"/>
          </a:xfrm>
          <a:prstGeom prst="rect">
            <a:avLst/>
          </a:prstGeom>
          <a:ln w="12700">
            <a:miter lim="400000"/>
          </a:ln>
        </p:spPr>
      </p:pic>
    </p:spTree>
    <p:extLst>
      <p:ext uri="{BB962C8B-B14F-4D97-AF65-F5344CB8AC3E}">
        <p14:creationId xmlns:p14="http://schemas.microsoft.com/office/powerpoint/2010/main" val="2536415189"/>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40D053-B403-4C75-25F5-3EE07BE6346E}"/>
            </a:ext>
          </a:extLst>
        </p:cNvPr>
        <p:cNvGrpSpPr/>
        <p:nvPr/>
      </p:nvGrpSpPr>
      <p:grpSpPr>
        <a:xfrm>
          <a:off x="0" y="0"/>
          <a:ext cx="0" cy="0"/>
          <a:chOff x="0" y="0"/>
          <a:chExt cx="0" cy="0"/>
        </a:xfrm>
      </p:grpSpPr>
      <p:sp>
        <p:nvSpPr>
          <p:cNvPr id="196" name="vantaggi">
            <a:extLst>
              <a:ext uri="{FF2B5EF4-FFF2-40B4-BE49-F238E27FC236}">
                <a16:creationId xmlns:a16="http://schemas.microsoft.com/office/drawing/2014/main" id="{C42D6328-9CF9-4C35-C530-414084FB79E8}"/>
              </a:ext>
            </a:extLst>
          </p:cNvPr>
          <p:cNvSpPr txBox="1">
            <a:spLocks noGrp="1"/>
          </p:cNvSpPr>
          <p:nvPr>
            <p:ph type="title"/>
          </p:nvPr>
        </p:nvSpPr>
        <p:spPr>
          <a:prstGeom prst="rect">
            <a:avLst/>
          </a:prstGeom>
        </p:spPr>
        <p:txBody>
          <a:bodyPr/>
          <a:lstStyle/>
          <a:p>
            <a:r>
              <a:rPr lang="it-IT" dirty="0" err="1"/>
              <a:t>vantagem</a:t>
            </a:r>
            <a:endParaRPr dirty="0"/>
          </a:p>
        </p:txBody>
      </p:sp>
      <p:sp>
        <p:nvSpPr>
          <p:cNvPr id="197" name="vantaggio reputazionale…">
            <a:extLst>
              <a:ext uri="{FF2B5EF4-FFF2-40B4-BE49-F238E27FC236}">
                <a16:creationId xmlns:a16="http://schemas.microsoft.com/office/drawing/2014/main" id="{284ED07C-401E-1650-1836-E5A3C9A2FF51}"/>
              </a:ext>
            </a:extLst>
          </p:cNvPr>
          <p:cNvSpPr txBox="1">
            <a:spLocks noGrp="1"/>
          </p:cNvSpPr>
          <p:nvPr>
            <p:ph type="body" idx="1"/>
          </p:nvPr>
        </p:nvSpPr>
        <p:spPr>
          <a:prstGeom prst="rect">
            <a:avLst/>
          </a:prstGeom>
        </p:spPr>
        <p:txBody>
          <a:bodyPr>
            <a:normAutofit fontScale="85000" lnSpcReduction="20000"/>
          </a:bodyPr>
          <a:lstStyle/>
          <a:p>
            <a:r>
              <a:rPr lang="pt-PT" dirty="0"/>
              <a:t>Vantagem </a:t>
            </a:r>
            <a:r>
              <a:rPr lang="pt-PT" dirty="0" err="1"/>
              <a:t>reputacional</a:t>
            </a:r>
            <a:endParaRPr lang="pt-PT" dirty="0"/>
          </a:p>
          <a:p>
            <a:r>
              <a:rPr lang="pt-PT" dirty="0"/>
              <a:t>Facilidade na identificação de oportunidades de investimento em empresas socialmente responsáveis</a:t>
            </a:r>
          </a:p>
          <a:p>
            <a:r>
              <a:rPr lang="pt-PT" dirty="0"/>
              <a:t>Maior amplitude de poderes para os diretores</a:t>
            </a:r>
          </a:p>
          <a:p>
            <a:r>
              <a:rPr lang="pt-PT" dirty="0"/>
              <a:t>Estabilidade do objetivo beneficente, mesmo em caso de mudanças na estrutura </a:t>
            </a:r>
            <a:r>
              <a:rPr lang="pt-PT" dirty="0" err="1"/>
              <a:t>acionária</a:t>
            </a:r>
            <a:r>
              <a:rPr lang="pt-PT" dirty="0"/>
              <a:t>/diretores</a:t>
            </a:r>
          </a:p>
          <a:p>
            <a:r>
              <a:rPr lang="pt-PT" dirty="0"/>
              <a:t>Prospectivamente, melhor desempenho</a:t>
            </a:r>
          </a:p>
          <a:p>
            <a:r>
              <a:rPr lang="pt-PT" dirty="0"/>
              <a:t>Fortalecimento da marca</a:t>
            </a:r>
          </a:p>
          <a:p>
            <a:r>
              <a:rPr lang="pt-PT" dirty="0"/>
              <a:t>Vantagens fiscais: crédito tributário</a:t>
            </a:r>
          </a:p>
        </p:txBody>
      </p:sp>
    </p:spTree>
    <p:extLst>
      <p:ext uri="{BB962C8B-B14F-4D97-AF65-F5344CB8AC3E}">
        <p14:creationId xmlns:p14="http://schemas.microsoft.com/office/powerpoint/2010/main" val="3865606728"/>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246D6B-AB86-F972-AFF2-04FAE8BE641F}"/>
            </a:ext>
          </a:extLst>
        </p:cNvPr>
        <p:cNvGrpSpPr/>
        <p:nvPr/>
      </p:nvGrpSpPr>
      <p:grpSpPr>
        <a:xfrm>
          <a:off x="0" y="0"/>
          <a:ext cx="0" cy="0"/>
          <a:chOff x="0" y="0"/>
          <a:chExt cx="0" cy="0"/>
        </a:xfrm>
      </p:grpSpPr>
      <p:sp>
        <p:nvSpPr>
          <p:cNvPr id="201" name="costi">
            <a:extLst>
              <a:ext uri="{FF2B5EF4-FFF2-40B4-BE49-F238E27FC236}">
                <a16:creationId xmlns:a16="http://schemas.microsoft.com/office/drawing/2014/main" id="{E34D5703-5E57-FE59-717F-0D68D8D7DB46}"/>
              </a:ext>
            </a:extLst>
          </p:cNvPr>
          <p:cNvSpPr txBox="1">
            <a:spLocks noGrp="1"/>
          </p:cNvSpPr>
          <p:nvPr>
            <p:ph type="title"/>
          </p:nvPr>
        </p:nvSpPr>
        <p:spPr>
          <a:prstGeom prst="rect">
            <a:avLst/>
          </a:prstGeom>
        </p:spPr>
        <p:txBody>
          <a:bodyPr/>
          <a:lstStyle/>
          <a:p>
            <a:r>
              <a:rPr lang="it-IT" dirty="0" err="1"/>
              <a:t>Custos</a:t>
            </a:r>
            <a:endParaRPr dirty="0"/>
          </a:p>
        </p:txBody>
      </p:sp>
      <p:sp>
        <p:nvSpPr>
          <p:cNvPr id="202" name="modifiche statutarie (ma v. tax credit)…">
            <a:extLst>
              <a:ext uri="{FF2B5EF4-FFF2-40B4-BE49-F238E27FC236}">
                <a16:creationId xmlns:a16="http://schemas.microsoft.com/office/drawing/2014/main" id="{5509D279-215D-383E-5C9B-9D6FB21212E0}"/>
              </a:ext>
            </a:extLst>
          </p:cNvPr>
          <p:cNvSpPr txBox="1">
            <a:spLocks noGrp="1"/>
          </p:cNvSpPr>
          <p:nvPr>
            <p:ph type="body" idx="1"/>
          </p:nvPr>
        </p:nvSpPr>
        <p:spPr>
          <a:prstGeom prst="rect">
            <a:avLst/>
          </a:prstGeom>
        </p:spPr>
        <p:txBody>
          <a:bodyPr>
            <a:normAutofit fontScale="92500" lnSpcReduction="20000"/>
          </a:bodyPr>
          <a:lstStyle/>
          <a:p>
            <a:r>
              <a:rPr lang="pt-PT" dirty="0"/>
              <a:t>Alterações estatutárias</a:t>
            </a:r>
          </a:p>
          <a:p>
            <a:r>
              <a:rPr lang="pt-PT" dirty="0"/>
              <a:t>Custos do responsável pelo impacto</a:t>
            </a:r>
          </a:p>
          <a:p>
            <a:r>
              <a:rPr lang="pt-PT" dirty="0"/>
              <a:t>Custos das atividades que visam a prossecução do benefício comum</a:t>
            </a:r>
          </a:p>
          <a:p>
            <a:r>
              <a:rPr lang="pt-PT" dirty="0"/>
              <a:t>Relatório anual sobre o impacto gerado</a:t>
            </a:r>
          </a:p>
          <a:p>
            <a:r>
              <a:rPr lang="pt-PT" dirty="0"/>
              <a:t>Responsabilidade ampliada do órgão administrativo</a:t>
            </a:r>
          </a:p>
          <a:p>
            <a:r>
              <a:rPr lang="pt-PT" dirty="0"/>
              <a:t>Exposição a novas sanções (aplicação do Código do Consumidor e publicidade enganosa)</a:t>
            </a:r>
          </a:p>
          <a:p>
            <a:r>
              <a:rPr lang="pt-PT" dirty="0"/>
              <a:t>Sujeito à supervisão da Autoridade Italiana da Concorrência</a:t>
            </a:r>
          </a:p>
          <a:p>
            <a:pPr marL="0" indent="0">
              <a:buNone/>
            </a:pPr>
            <a:endParaRPr lang="pt-PT" dirty="0"/>
          </a:p>
        </p:txBody>
      </p:sp>
    </p:spTree>
    <p:extLst>
      <p:ext uri="{BB962C8B-B14F-4D97-AF65-F5344CB8AC3E}">
        <p14:creationId xmlns:p14="http://schemas.microsoft.com/office/powerpoint/2010/main" val="302841108"/>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BF6F0E-18EA-FF05-08CC-6CD3D7551F16}"/>
            </a:ext>
          </a:extLst>
        </p:cNvPr>
        <p:cNvGrpSpPr/>
        <p:nvPr/>
      </p:nvGrpSpPr>
      <p:grpSpPr>
        <a:xfrm>
          <a:off x="0" y="0"/>
          <a:ext cx="0" cy="0"/>
          <a:chOff x="0" y="0"/>
          <a:chExt cx="0" cy="0"/>
        </a:xfrm>
      </p:grpSpPr>
      <p:sp>
        <p:nvSpPr>
          <p:cNvPr id="132" name="Sommario">
            <a:extLst>
              <a:ext uri="{FF2B5EF4-FFF2-40B4-BE49-F238E27FC236}">
                <a16:creationId xmlns:a16="http://schemas.microsoft.com/office/drawing/2014/main" id="{1B4570BF-C598-DCC2-FDD0-EA815EE3A865}"/>
              </a:ext>
            </a:extLst>
          </p:cNvPr>
          <p:cNvSpPr txBox="1">
            <a:spLocks noGrp="1"/>
          </p:cNvSpPr>
          <p:nvPr>
            <p:ph type="title"/>
          </p:nvPr>
        </p:nvSpPr>
        <p:spPr>
          <a:xfrm>
            <a:off x="1066800" y="469900"/>
            <a:ext cx="22237700" cy="1968500"/>
          </a:xfrm>
        </p:spPr>
        <p:txBody>
          <a:bodyPr anchor="ctr">
            <a:normAutofit/>
          </a:bodyPr>
          <a:lstStyle/>
          <a:p>
            <a:r>
              <a:rPr lang="it-IT" dirty="0"/>
              <a:t>società benefit (Italia, 2024)</a:t>
            </a:r>
            <a:endParaRPr dirty="0"/>
          </a:p>
        </p:txBody>
      </p:sp>
      <p:pic>
        <p:nvPicPr>
          <p:cNvPr id="2" name="Immagine 1">
            <a:extLst>
              <a:ext uri="{FF2B5EF4-FFF2-40B4-BE49-F238E27FC236}">
                <a16:creationId xmlns:a16="http://schemas.microsoft.com/office/drawing/2014/main" id="{F1F1536F-0363-1393-8B8F-07DA9708C5F5}"/>
              </a:ext>
            </a:extLst>
          </p:cNvPr>
          <p:cNvPicPr>
            <a:picLocks noChangeAspect="1"/>
          </p:cNvPicPr>
          <p:nvPr/>
        </p:nvPicPr>
        <p:blipFill>
          <a:blip r:embed="rId3"/>
          <a:stretch>
            <a:fillRect/>
          </a:stretch>
        </p:blipFill>
        <p:spPr>
          <a:xfrm>
            <a:off x="1066800" y="3698832"/>
            <a:ext cx="12931925" cy="6318336"/>
          </a:xfrm>
          <a:prstGeom prst="rect">
            <a:avLst/>
          </a:prstGeom>
        </p:spPr>
      </p:pic>
      <p:pic>
        <p:nvPicPr>
          <p:cNvPr id="3" name="Immagine 2">
            <a:extLst>
              <a:ext uri="{FF2B5EF4-FFF2-40B4-BE49-F238E27FC236}">
                <a16:creationId xmlns:a16="http://schemas.microsoft.com/office/drawing/2014/main" id="{FDBE9C58-42A7-ABA1-E855-313BF1CBA16F}"/>
              </a:ext>
            </a:extLst>
          </p:cNvPr>
          <p:cNvPicPr>
            <a:picLocks noChangeAspect="1"/>
          </p:cNvPicPr>
          <p:nvPr/>
        </p:nvPicPr>
        <p:blipFill>
          <a:blip r:embed="rId4"/>
          <a:stretch>
            <a:fillRect/>
          </a:stretch>
        </p:blipFill>
        <p:spPr>
          <a:xfrm>
            <a:off x="14389100" y="3686923"/>
            <a:ext cx="8915400" cy="5881364"/>
          </a:xfrm>
          <a:prstGeom prst="rect">
            <a:avLst/>
          </a:prstGeom>
        </p:spPr>
      </p:pic>
    </p:spTree>
    <p:extLst>
      <p:ext uri="{BB962C8B-B14F-4D97-AF65-F5344CB8AC3E}">
        <p14:creationId xmlns:p14="http://schemas.microsoft.com/office/powerpoint/2010/main" val="4192685506"/>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7B7162-ECE7-728D-5B58-1A763DE1BA1D}"/>
            </a:ext>
          </a:extLst>
        </p:cNvPr>
        <p:cNvGrpSpPr/>
        <p:nvPr/>
      </p:nvGrpSpPr>
      <p:grpSpPr>
        <a:xfrm>
          <a:off x="0" y="0"/>
          <a:ext cx="0" cy="0"/>
          <a:chOff x="0" y="0"/>
          <a:chExt cx="0" cy="0"/>
        </a:xfrm>
      </p:grpSpPr>
      <p:sp>
        <p:nvSpPr>
          <p:cNvPr id="132" name="Sommario">
            <a:extLst>
              <a:ext uri="{FF2B5EF4-FFF2-40B4-BE49-F238E27FC236}">
                <a16:creationId xmlns:a16="http://schemas.microsoft.com/office/drawing/2014/main" id="{72F97334-DEA5-5428-BB0F-2E70491F11CA}"/>
              </a:ext>
            </a:extLst>
          </p:cNvPr>
          <p:cNvSpPr txBox="1">
            <a:spLocks noGrp="1"/>
          </p:cNvSpPr>
          <p:nvPr>
            <p:ph type="title"/>
          </p:nvPr>
        </p:nvSpPr>
        <p:spPr>
          <a:prstGeom prst="rect">
            <a:avLst/>
          </a:prstGeom>
        </p:spPr>
        <p:txBody>
          <a:bodyPr/>
          <a:lstStyle/>
          <a:p>
            <a:r>
              <a:rPr lang="it-IT" dirty="0"/>
              <a:t>4. </a:t>
            </a:r>
            <a:r>
              <a:rPr lang="it-IT" dirty="0" err="1"/>
              <a:t>Jurisprudência</a:t>
            </a:r>
            <a:r>
              <a:rPr lang="it-IT" dirty="0"/>
              <a:t>)</a:t>
            </a:r>
            <a:endParaRPr dirty="0"/>
          </a:p>
        </p:txBody>
      </p:sp>
      <p:sp>
        <p:nvSpPr>
          <p:cNvPr id="133" name="scopo delle società…">
            <a:extLst>
              <a:ext uri="{FF2B5EF4-FFF2-40B4-BE49-F238E27FC236}">
                <a16:creationId xmlns:a16="http://schemas.microsoft.com/office/drawing/2014/main" id="{0B1EE85A-FDF6-26C3-0238-5C675BE41505}"/>
              </a:ext>
            </a:extLst>
          </p:cNvPr>
          <p:cNvSpPr txBox="1">
            <a:spLocks noGrp="1"/>
          </p:cNvSpPr>
          <p:nvPr>
            <p:ph type="body" idx="1"/>
          </p:nvPr>
        </p:nvSpPr>
        <p:spPr>
          <a:prstGeom prst="rect">
            <a:avLst/>
          </a:prstGeom>
        </p:spPr>
        <p:txBody>
          <a:bodyPr>
            <a:normAutofit/>
          </a:bodyPr>
          <a:lstStyle/>
          <a:p>
            <a:r>
              <a:rPr lang="it-IT" dirty="0" err="1"/>
              <a:t>Tribunal</a:t>
            </a:r>
            <a:r>
              <a:rPr lang="it-IT" dirty="0"/>
              <a:t> de </a:t>
            </a:r>
            <a:r>
              <a:rPr lang="it-IT" dirty="0" err="1"/>
              <a:t>Milão</a:t>
            </a:r>
            <a:r>
              <a:rPr lang="it-IT" dirty="0"/>
              <a:t>: </a:t>
            </a:r>
            <a:r>
              <a:rPr lang="it-IT" dirty="0" err="1"/>
              <a:t>condenação</a:t>
            </a:r>
            <a:r>
              <a:rPr lang="it-IT" dirty="0"/>
              <a:t> de </a:t>
            </a:r>
            <a:r>
              <a:rPr lang="it-IT" dirty="0" err="1"/>
              <a:t>marcas</a:t>
            </a:r>
            <a:r>
              <a:rPr lang="it-IT" dirty="0"/>
              <a:t> de moda (Armani, Prada, Alviero Martini)</a:t>
            </a:r>
          </a:p>
          <a:p>
            <a:r>
              <a:rPr lang="it-IT" dirty="0"/>
              <a:t>Base </a:t>
            </a:r>
            <a:r>
              <a:rPr lang="it-IT" dirty="0" err="1"/>
              <a:t>jurídica</a:t>
            </a:r>
            <a:r>
              <a:rPr lang="it-IT" dirty="0"/>
              <a:t>: lei contra </a:t>
            </a:r>
            <a:r>
              <a:rPr lang="it-IT" dirty="0" err="1"/>
              <a:t>exploração</a:t>
            </a:r>
            <a:r>
              <a:rPr lang="it-IT" dirty="0"/>
              <a:t> </a:t>
            </a:r>
            <a:r>
              <a:rPr lang="it-IT" dirty="0" err="1"/>
              <a:t>laboral</a:t>
            </a:r>
            <a:r>
              <a:rPr lang="it-IT" dirty="0"/>
              <a:t> e </a:t>
            </a:r>
            <a:r>
              <a:rPr lang="it-IT" dirty="0" err="1"/>
              <a:t>código</a:t>
            </a:r>
            <a:r>
              <a:rPr lang="it-IT" dirty="0"/>
              <a:t> </a:t>
            </a:r>
            <a:r>
              <a:rPr lang="it-IT" dirty="0" err="1"/>
              <a:t>antimáfia</a:t>
            </a:r>
            <a:endParaRPr lang="it-IT" dirty="0"/>
          </a:p>
          <a:p>
            <a:r>
              <a:rPr lang="it-IT" dirty="0" err="1"/>
              <a:t>Tendência</a:t>
            </a:r>
            <a:r>
              <a:rPr lang="it-IT" dirty="0"/>
              <a:t>: </a:t>
            </a:r>
            <a:r>
              <a:rPr lang="it-IT" dirty="0" err="1"/>
              <a:t>sensibilidade</a:t>
            </a:r>
            <a:r>
              <a:rPr lang="it-IT" dirty="0"/>
              <a:t> crescente para </a:t>
            </a:r>
            <a:r>
              <a:rPr lang="it-IT" dirty="0" err="1"/>
              <a:t>sustentabilidade</a:t>
            </a:r>
            <a:r>
              <a:rPr lang="it-IT" dirty="0"/>
              <a:t> </a:t>
            </a:r>
            <a:r>
              <a:rPr lang="it-IT" dirty="0" err="1"/>
              <a:t>mesmo</a:t>
            </a:r>
            <a:r>
              <a:rPr lang="it-IT" dirty="0"/>
              <a:t> </a:t>
            </a:r>
            <a:r>
              <a:rPr lang="it-IT" dirty="0" err="1"/>
              <a:t>sem</a:t>
            </a:r>
            <a:r>
              <a:rPr lang="it-IT" dirty="0"/>
              <a:t> </a:t>
            </a:r>
            <a:r>
              <a:rPr lang="it-IT" dirty="0" err="1"/>
              <a:t>normas</a:t>
            </a:r>
            <a:r>
              <a:rPr lang="it-IT" dirty="0"/>
              <a:t> </a:t>
            </a:r>
            <a:r>
              <a:rPr lang="it-IT" dirty="0" err="1"/>
              <a:t>específicas</a:t>
            </a:r>
            <a:r>
              <a:rPr lang="it-IT" dirty="0"/>
              <a:t>	</a:t>
            </a:r>
          </a:p>
        </p:txBody>
      </p:sp>
      <p:pic>
        <p:nvPicPr>
          <p:cNvPr id="2" name="Immagine 1">
            <a:extLst>
              <a:ext uri="{FF2B5EF4-FFF2-40B4-BE49-F238E27FC236}">
                <a16:creationId xmlns:a16="http://schemas.microsoft.com/office/drawing/2014/main" id="{083C3AEA-1FF1-5633-55EC-75BBBD29D581}"/>
              </a:ext>
            </a:extLst>
          </p:cNvPr>
          <p:cNvPicPr>
            <a:picLocks noChangeAspect="1"/>
          </p:cNvPicPr>
          <p:nvPr/>
        </p:nvPicPr>
        <p:blipFill>
          <a:blip r:embed="rId3"/>
          <a:stretch>
            <a:fillRect/>
          </a:stretch>
        </p:blipFill>
        <p:spPr>
          <a:xfrm>
            <a:off x="17856201" y="9315604"/>
            <a:ext cx="4645004" cy="3003396"/>
          </a:xfrm>
          <a:prstGeom prst="rect">
            <a:avLst/>
          </a:prstGeom>
        </p:spPr>
      </p:pic>
    </p:spTree>
    <p:extLst>
      <p:ext uri="{BB962C8B-B14F-4D97-AF65-F5344CB8AC3E}">
        <p14:creationId xmlns:p14="http://schemas.microsoft.com/office/powerpoint/2010/main" val="542772727"/>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E1D4A2-EDCB-E2DE-94DA-26B2E7C01B7C}"/>
            </a:ext>
          </a:extLst>
        </p:cNvPr>
        <p:cNvGrpSpPr/>
        <p:nvPr/>
      </p:nvGrpSpPr>
      <p:grpSpPr>
        <a:xfrm>
          <a:off x="0" y="0"/>
          <a:ext cx="0" cy="0"/>
          <a:chOff x="0" y="0"/>
          <a:chExt cx="0" cy="0"/>
        </a:xfrm>
      </p:grpSpPr>
      <p:sp>
        <p:nvSpPr>
          <p:cNvPr id="132" name="Sommario">
            <a:extLst>
              <a:ext uri="{FF2B5EF4-FFF2-40B4-BE49-F238E27FC236}">
                <a16:creationId xmlns:a16="http://schemas.microsoft.com/office/drawing/2014/main" id="{B3198F88-8210-FE67-9F49-A20B56C5BDC6}"/>
              </a:ext>
            </a:extLst>
          </p:cNvPr>
          <p:cNvSpPr txBox="1">
            <a:spLocks noGrp="1"/>
          </p:cNvSpPr>
          <p:nvPr>
            <p:ph type="title"/>
          </p:nvPr>
        </p:nvSpPr>
        <p:spPr>
          <a:prstGeom prst="rect">
            <a:avLst/>
          </a:prstGeom>
        </p:spPr>
        <p:txBody>
          <a:bodyPr/>
          <a:lstStyle/>
          <a:p>
            <a:r>
              <a:rPr lang="it-IT" dirty="0" err="1"/>
              <a:t>Críticas</a:t>
            </a:r>
            <a:r>
              <a:rPr lang="it-IT" dirty="0"/>
              <a:t> </a:t>
            </a:r>
            <a:r>
              <a:rPr lang="it-IT" dirty="0" err="1"/>
              <a:t>na</a:t>
            </a:r>
            <a:r>
              <a:rPr lang="it-IT" dirty="0"/>
              <a:t> </a:t>
            </a:r>
            <a:r>
              <a:rPr lang="it-IT" dirty="0" err="1"/>
              <a:t>América</a:t>
            </a:r>
            <a:r>
              <a:rPr lang="it-IT" dirty="0"/>
              <a:t> do Sul</a:t>
            </a:r>
            <a:endParaRPr dirty="0"/>
          </a:p>
        </p:txBody>
      </p:sp>
      <p:sp>
        <p:nvSpPr>
          <p:cNvPr id="133" name="scopo delle società…">
            <a:extLst>
              <a:ext uri="{FF2B5EF4-FFF2-40B4-BE49-F238E27FC236}">
                <a16:creationId xmlns:a16="http://schemas.microsoft.com/office/drawing/2014/main" id="{226684AE-E50E-AC6D-D1B1-59509EAEB932}"/>
              </a:ext>
            </a:extLst>
          </p:cNvPr>
          <p:cNvSpPr txBox="1">
            <a:spLocks noGrp="1"/>
          </p:cNvSpPr>
          <p:nvPr>
            <p:ph type="body" idx="1"/>
          </p:nvPr>
        </p:nvSpPr>
        <p:spPr>
          <a:prstGeom prst="rect">
            <a:avLst/>
          </a:prstGeom>
        </p:spPr>
        <p:txBody>
          <a:bodyPr>
            <a:normAutofit/>
          </a:bodyPr>
          <a:lstStyle/>
          <a:p>
            <a:r>
              <a:rPr lang="it-IT" dirty="0"/>
              <a:t>Risco de “</a:t>
            </a:r>
            <a:r>
              <a:rPr lang="it-IT" dirty="0" err="1"/>
              <a:t>colonização</a:t>
            </a:r>
            <a:r>
              <a:rPr lang="it-IT" dirty="0"/>
              <a:t> </a:t>
            </a:r>
            <a:r>
              <a:rPr lang="it-IT" dirty="0" err="1"/>
              <a:t>regulatória</a:t>
            </a:r>
            <a:r>
              <a:rPr lang="it-IT" dirty="0"/>
              <a:t>”</a:t>
            </a:r>
          </a:p>
          <a:p>
            <a:r>
              <a:rPr lang="it-IT" dirty="0"/>
              <a:t>PME </a:t>
            </a:r>
            <a:r>
              <a:rPr lang="it-IT" dirty="0" err="1"/>
              <a:t>com</a:t>
            </a:r>
            <a:r>
              <a:rPr lang="it-IT" dirty="0"/>
              <a:t> </a:t>
            </a:r>
            <a:r>
              <a:rPr lang="it-IT" dirty="0" err="1"/>
              <a:t>dificuldades</a:t>
            </a:r>
            <a:r>
              <a:rPr lang="it-IT" dirty="0"/>
              <a:t> de </a:t>
            </a:r>
            <a:r>
              <a:rPr lang="it-IT" dirty="0" err="1"/>
              <a:t>acesso</a:t>
            </a:r>
            <a:r>
              <a:rPr lang="it-IT" dirty="0"/>
              <a:t> </a:t>
            </a:r>
            <a:r>
              <a:rPr lang="it-IT" dirty="0" err="1"/>
              <a:t>ao</a:t>
            </a:r>
            <a:r>
              <a:rPr lang="it-IT" dirty="0"/>
              <a:t> </a:t>
            </a:r>
            <a:r>
              <a:rPr lang="it-IT" dirty="0" err="1"/>
              <a:t>mercado</a:t>
            </a:r>
            <a:r>
              <a:rPr lang="it-IT" dirty="0"/>
              <a:t> </a:t>
            </a:r>
            <a:r>
              <a:rPr lang="it-IT" dirty="0" err="1"/>
              <a:t>internacional</a:t>
            </a:r>
            <a:endParaRPr lang="it-IT" dirty="0"/>
          </a:p>
          <a:p>
            <a:r>
              <a:rPr lang="it-IT" dirty="0" err="1"/>
              <a:t>Barreiras</a:t>
            </a:r>
            <a:r>
              <a:rPr lang="it-IT" dirty="0"/>
              <a:t> de fato </a:t>
            </a:r>
            <a:r>
              <a:rPr lang="it-IT" dirty="0" err="1"/>
              <a:t>impostas</a:t>
            </a:r>
            <a:r>
              <a:rPr lang="it-IT" dirty="0"/>
              <a:t> pela UE</a:t>
            </a:r>
          </a:p>
        </p:txBody>
      </p:sp>
    </p:spTree>
    <p:extLst>
      <p:ext uri="{BB962C8B-B14F-4D97-AF65-F5344CB8AC3E}">
        <p14:creationId xmlns:p14="http://schemas.microsoft.com/office/powerpoint/2010/main" val="3956732395"/>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3DBFAD-F228-9E66-25BD-1A902A562536}"/>
            </a:ext>
          </a:extLst>
        </p:cNvPr>
        <p:cNvGrpSpPr/>
        <p:nvPr/>
      </p:nvGrpSpPr>
      <p:grpSpPr>
        <a:xfrm>
          <a:off x="0" y="0"/>
          <a:ext cx="0" cy="0"/>
          <a:chOff x="0" y="0"/>
          <a:chExt cx="0" cy="0"/>
        </a:xfrm>
      </p:grpSpPr>
      <p:sp>
        <p:nvSpPr>
          <p:cNvPr id="132" name="Sommario">
            <a:extLst>
              <a:ext uri="{FF2B5EF4-FFF2-40B4-BE49-F238E27FC236}">
                <a16:creationId xmlns:a16="http://schemas.microsoft.com/office/drawing/2014/main" id="{440CB96E-E846-9250-440B-55EF719F2301}"/>
              </a:ext>
            </a:extLst>
          </p:cNvPr>
          <p:cNvSpPr txBox="1">
            <a:spLocks noGrp="1"/>
          </p:cNvSpPr>
          <p:nvPr>
            <p:ph type="title"/>
          </p:nvPr>
        </p:nvSpPr>
        <p:spPr>
          <a:prstGeom prst="rect">
            <a:avLst/>
          </a:prstGeom>
        </p:spPr>
        <p:txBody>
          <a:bodyPr/>
          <a:lstStyle/>
          <a:p>
            <a:r>
              <a:rPr lang="it-IT" dirty="0" err="1"/>
              <a:t>Críticas</a:t>
            </a:r>
            <a:r>
              <a:rPr lang="it-IT" dirty="0"/>
              <a:t> </a:t>
            </a:r>
            <a:r>
              <a:rPr lang="it-IT" dirty="0" err="1"/>
              <a:t>na</a:t>
            </a:r>
            <a:r>
              <a:rPr lang="it-IT" dirty="0"/>
              <a:t> Europa</a:t>
            </a:r>
            <a:endParaRPr dirty="0"/>
          </a:p>
        </p:txBody>
      </p:sp>
      <p:sp>
        <p:nvSpPr>
          <p:cNvPr id="133" name="scopo delle società…">
            <a:extLst>
              <a:ext uri="{FF2B5EF4-FFF2-40B4-BE49-F238E27FC236}">
                <a16:creationId xmlns:a16="http://schemas.microsoft.com/office/drawing/2014/main" id="{2383D4EC-8C0E-A436-1997-7D151FA9AAEE}"/>
              </a:ext>
            </a:extLst>
          </p:cNvPr>
          <p:cNvSpPr txBox="1">
            <a:spLocks noGrp="1"/>
          </p:cNvSpPr>
          <p:nvPr>
            <p:ph type="body" idx="1"/>
          </p:nvPr>
        </p:nvSpPr>
        <p:spPr>
          <a:prstGeom prst="rect">
            <a:avLst/>
          </a:prstGeom>
        </p:spPr>
        <p:txBody>
          <a:bodyPr>
            <a:normAutofit/>
          </a:bodyPr>
          <a:lstStyle/>
          <a:p>
            <a:r>
              <a:rPr lang="it-IT" dirty="0" err="1"/>
              <a:t>Custos</a:t>
            </a:r>
            <a:r>
              <a:rPr lang="it-IT" dirty="0"/>
              <a:t> e </a:t>
            </a:r>
            <a:r>
              <a:rPr lang="it-IT" dirty="0" err="1"/>
              <a:t>impacto</a:t>
            </a:r>
            <a:r>
              <a:rPr lang="it-IT" dirty="0"/>
              <a:t> </a:t>
            </a:r>
            <a:r>
              <a:rPr lang="it-IT" dirty="0" err="1"/>
              <a:t>na</a:t>
            </a:r>
            <a:r>
              <a:rPr lang="it-IT" dirty="0"/>
              <a:t> </a:t>
            </a:r>
            <a:r>
              <a:rPr lang="it-IT" dirty="0" err="1"/>
              <a:t>competitividade</a:t>
            </a:r>
            <a:endParaRPr lang="it-IT" dirty="0"/>
          </a:p>
          <a:p>
            <a:r>
              <a:rPr lang="it-IT" dirty="0" err="1"/>
              <a:t>Resistências</a:t>
            </a:r>
            <a:r>
              <a:rPr lang="it-IT" dirty="0"/>
              <a:t> à </a:t>
            </a:r>
            <a:r>
              <a:rPr lang="it-IT" dirty="0" err="1"/>
              <a:t>aplicação</a:t>
            </a:r>
            <a:r>
              <a:rPr lang="it-IT" dirty="0"/>
              <a:t> de LFKG e Loi sur le </a:t>
            </a:r>
            <a:r>
              <a:rPr lang="it-IT" dirty="0" err="1"/>
              <a:t>devoir</a:t>
            </a:r>
            <a:r>
              <a:rPr lang="it-IT" dirty="0"/>
              <a:t> de </a:t>
            </a:r>
            <a:r>
              <a:rPr lang="it-IT" dirty="0" err="1"/>
              <a:t>vigilance</a:t>
            </a:r>
            <a:endParaRPr lang="it-IT" dirty="0"/>
          </a:p>
          <a:p>
            <a:r>
              <a:rPr lang="it-IT" dirty="0" err="1"/>
              <a:t>Diretiva</a:t>
            </a:r>
            <a:r>
              <a:rPr lang="it-IT" dirty="0"/>
              <a:t> “Stop-the-clock” (CSDDD)</a:t>
            </a:r>
          </a:p>
          <a:p>
            <a:r>
              <a:rPr lang="it-IT" dirty="0" err="1"/>
              <a:t>Protestos</a:t>
            </a:r>
            <a:r>
              <a:rPr lang="it-IT" dirty="0"/>
              <a:t> </a:t>
            </a:r>
            <a:r>
              <a:rPr lang="it-IT" dirty="0" err="1"/>
              <a:t>empresariais</a:t>
            </a:r>
            <a:r>
              <a:rPr lang="it-IT" dirty="0"/>
              <a:t> (</a:t>
            </a:r>
            <a:r>
              <a:rPr lang="it-IT" dirty="0" err="1"/>
              <a:t>Alemanha</a:t>
            </a:r>
            <a:r>
              <a:rPr lang="it-IT" dirty="0"/>
              <a:t>, França)</a:t>
            </a:r>
          </a:p>
        </p:txBody>
      </p:sp>
    </p:spTree>
    <p:extLst>
      <p:ext uri="{BB962C8B-B14F-4D97-AF65-F5344CB8AC3E}">
        <p14:creationId xmlns:p14="http://schemas.microsoft.com/office/powerpoint/2010/main" val="3149060086"/>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5CC846-DEB3-2F0C-8839-61AF62823EE8}"/>
            </a:ext>
          </a:extLst>
        </p:cNvPr>
        <p:cNvGrpSpPr/>
        <p:nvPr/>
      </p:nvGrpSpPr>
      <p:grpSpPr>
        <a:xfrm>
          <a:off x="0" y="0"/>
          <a:ext cx="0" cy="0"/>
          <a:chOff x="0" y="0"/>
          <a:chExt cx="0" cy="0"/>
        </a:xfrm>
      </p:grpSpPr>
      <p:sp>
        <p:nvSpPr>
          <p:cNvPr id="132" name="Sommario">
            <a:extLst>
              <a:ext uri="{FF2B5EF4-FFF2-40B4-BE49-F238E27FC236}">
                <a16:creationId xmlns:a16="http://schemas.microsoft.com/office/drawing/2014/main" id="{6491E1C2-BDF6-0266-C46F-D8303C56DD2E}"/>
              </a:ext>
            </a:extLst>
          </p:cNvPr>
          <p:cNvSpPr txBox="1">
            <a:spLocks noGrp="1"/>
          </p:cNvSpPr>
          <p:nvPr>
            <p:ph type="title"/>
          </p:nvPr>
        </p:nvSpPr>
        <p:spPr>
          <a:prstGeom prst="rect">
            <a:avLst/>
          </a:prstGeom>
        </p:spPr>
        <p:txBody>
          <a:bodyPr/>
          <a:lstStyle/>
          <a:p>
            <a:r>
              <a:rPr lang="it-IT" dirty="0" err="1"/>
              <a:t>Conclusões</a:t>
            </a:r>
            <a:endParaRPr dirty="0"/>
          </a:p>
        </p:txBody>
      </p:sp>
      <p:sp>
        <p:nvSpPr>
          <p:cNvPr id="133" name="scopo delle società…">
            <a:extLst>
              <a:ext uri="{FF2B5EF4-FFF2-40B4-BE49-F238E27FC236}">
                <a16:creationId xmlns:a16="http://schemas.microsoft.com/office/drawing/2014/main" id="{5457CA6A-867E-9E46-7A95-1A1033B65CAC}"/>
              </a:ext>
            </a:extLst>
          </p:cNvPr>
          <p:cNvSpPr txBox="1">
            <a:spLocks noGrp="1"/>
          </p:cNvSpPr>
          <p:nvPr>
            <p:ph type="body" idx="1"/>
          </p:nvPr>
        </p:nvSpPr>
        <p:spPr>
          <a:prstGeom prst="rect">
            <a:avLst/>
          </a:prstGeom>
        </p:spPr>
        <p:txBody>
          <a:bodyPr>
            <a:normAutofit/>
          </a:bodyPr>
          <a:lstStyle/>
          <a:p>
            <a:r>
              <a:rPr lang="it-IT" dirty="0" err="1"/>
              <a:t>Sustentabilidade</a:t>
            </a:r>
            <a:r>
              <a:rPr lang="it-IT" dirty="0"/>
              <a:t>: </a:t>
            </a:r>
            <a:r>
              <a:rPr lang="it-IT" dirty="0" err="1"/>
              <a:t>urgência</a:t>
            </a:r>
            <a:r>
              <a:rPr lang="it-IT" dirty="0"/>
              <a:t> global</a:t>
            </a:r>
          </a:p>
          <a:p>
            <a:r>
              <a:rPr lang="it-IT" dirty="0" err="1"/>
              <a:t>Comércio</a:t>
            </a:r>
            <a:r>
              <a:rPr lang="it-IT" dirty="0"/>
              <a:t> </a:t>
            </a:r>
            <a:r>
              <a:rPr lang="it-IT" dirty="0" err="1"/>
              <a:t>internacional</a:t>
            </a:r>
            <a:r>
              <a:rPr lang="it-IT" dirty="0"/>
              <a:t> como </a:t>
            </a:r>
            <a:r>
              <a:rPr lang="it-IT" dirty="0" err="1"/>
              <a:t>veículo</a:t>
            </a:r>
            <a:r>
              <a:rPr lang="it-IT" dirty="0"/>
              <a:t> de </a:t>
            </a:r>
            <a:r>
              <a:rPr lang="it-IT" dirty="0" err="1"/>
              <a:t>boas</a:t>
            </a:r>
            <a:r>
              <a:rPr lang="it-IT" dirty="0"/>
              <a:t> </a:t>
            </a:r>
            <a:r>
              <a:rPr lang="it-IT" dirty="0" err="1"/>
              <a:t>práticas</a:t>
            </a:r>
            <a:endParaRPr lang="it-IT" dirty="0"/>
          </a:p>
          <a:p>
            <a:r>
              <a:rPr lang="it-IT" dirty="0" err="1"/>
              <a:t>Resistências</a:t>
            </a:r>
            <a:r>
              <a:rPr lang="it-IT" dirty="0"/>
              <a:t> </a:t>
            </a:r>
            <a:r>
              <a:rPr lang="it-IT" dirty="0" err="1"/>
              <a:t>ao</a:t>
            </a:r>
            <a:r>
              <a:rPr lang="it-IT" dirty="0"/>
              <a:t> novo paradigma: </a:t>
            </a:r>
            <a:r>
              <a:rPr lang="it-IT" dirty="0" err="1"/>
              <a:t>sociedades</a:t>
            </a:r>
            <a:r>
              <a:rPr lang="it-IT" dirty="0"/>
              <a:t> </a:t>
            </a:r>
            <a:r>
              <a:rPr lang="it-IT" dirty="0" err="1"/>
              <a:t>não</a:t>
            </a:r>
            <a:r>
              <a:rPr lang="it-IT" dirty="0"/>
              <a:t> </a:t>
            </a:r>
            <a:r>
              <a:rPr lang="it-IT" dirty="0" err="1"/>
              <a:t>apenas</a:t>
            </a:r>
            <a:r>
              <a:rPr lang="it-IT" dirty="0"/>
              <a:t> </a:t>
            </a:r>
            <a:r>
              <a:rPr lang="it-IT" dirty="0" err="1"/>
              <a:t>orientadas</a:t>
            </a:r>
            <a:r>
              <a:rPr lang="it-IT" dirty="0"/>
              <a:t> </a:t>
            </a:r>
            <a:r>
              <a:rPr lang="it-IT" dirty="0" err="1"/>
              <a:t>ao</a:t>
            </a:r>
            <a:r>
              <a:rPr lang="it-IT" dirty="0"/>
              <a:t> lucro</a:t>
            </a:r>
          </a:p>
          <a:p>
            <a:r>
              <a:rPr lang="it-IT" dirty="0" err="1"/>
              <a:t>Exemplos</a:t>
            </a:r>
            <a:r>
              <a:rPr lang="it-IT" dirty="0"/>
              <a:t> </a:t>
            </a:r>
            <a:r>
              <a:rPr lang="it-IT" dirty="0" err="1"/>
              <a:t>culturais</a:t>
            </a:r>
            <a:r>
              <a:rPr lang="it-IT" dirty="0"/>
              <a:t> (Salgado, </a:t>
            </a:r>
            <a:r>
              <a:rPr lang="it-IT" dirty="0" err="1"/>
              <a:t>Museu</a:t>
            </a:r>
            <a:r>
              <a:rPr lang="it-IT" dirty="0"/>
              <a:t> do </a:t>
            </a:r>
            <a:r>
              <a:rPr lang="it-IT" dirty="0" err="1"/>
              <a:t>Amanhã</a:t>
            </a:r>
            <a:r>
              <a:rPr lang="it-IT" dirty="0"/>
              <a:t>, </a:t>
            </a:r>
            <a:r>
              <a:rPr lang="it-IT" dirty="0" err="1"/>
              <a:t>campanhas</a:t>
            </a:r>
            <a:r>
              <a:rPr lang="it-IT" dirty="0"/>
              <a:t> no </a:t>
            </a:r>
            <a:r>
              <a:rPr lang="it-IT" dirty="0" err="1"/>
              <a:t>Brasil</a:t>
            </a:r>
            <a:r>
              <a:rPr lang="it-IT" dirty="0"/>
              <a:t>)</a:t>
            </a:r>
          </a:p>
        </p:txBody>
      </p:sp>
    </p:spTree>
    <p:extLst>
      <p:ext uri="{BB962C8B-B14F-4D97-AF65-F5344CB8AC3E}">
        <p14:creationId xmlns:p14="http://schemas.microsoft.com/office/powerpoint/2010/main" val="2807332185"/>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19AE27-EB16-37DB-BC2B-71333F11DB84}"/>
            </a:ext>
          </a:extLst>
        </p:cNvPr>
        <p:cNvGrpSpPr/>
        <p:nvPr/>
      </p:nvGrpSpPr>
      <p:grpSpPr>
        <a:xfrm>
          <a:off x="0" y="0"/>
          <a:ext cx="0" cy="0"/>
          <a:chOff x="0" y="0"/>
          <a:chExt cx="0" cy="0"/>
        </a:xfrm>
      </p:grpSpPr>
      <p:sp>
        <p:nvSpPr>
          <p:cNvPr id="132" name="Sommario">
            <a:extLst>
              <a:ext uri="{FF2B5EF4-FFF2-40B4-BE49-F238E27FC236}">
                <a16:creationId xmlns:a16="http://schemas.microsoft.com/office/drawing/2014/main" id="{9ECB512D-D2C9-D8F7-6C99-3F44BCB39E6F}"/>
              </a:ext>
            </a:extLst>
          </p:cNvPr>
          <p:cNvSpPr txBox="1">
            <a:spLocks noGrp="1"/>
          </p:cNvSpPr>
          <p:nvPr>
            <p:ph type="title"/>
          </p:nvPr>
        </p:nvSpPr>
        <p:spPr>
          <a:prstGeom prst="rect">
            <a:avLst/>
          </a:prstGeom>
        </p:spPr>
        <p:txBody>
          <a:bodyPr/>
          <a:lstStyle/>
          <a:p>
            <a:r>
              <a:rPr lang="it-IT" dirty="0" err="1"/>
              <a:t>Citações</a:t>
            </a:r>
            <a:r>
              <a:rPr lang="it-IT" dirty="0"/>
              <a:t> </a:t>
            </a:r>
            <a:endParaRPr dirty="0"/>
          </a:p>
        </p:txBody>
      </p:sp>
      <p:sp>
        <p:nvSpPr>
          <p:cNvPr id="133" name="scopo delle società…">
            <a:extLst>
              <a:ext uri="{FF2B5EF4-FFF2-40B4-BE49-F238E27FC236}">
                <a16:creationId xmlns:a16="http://schemas.microsoft.com/office/drawing/2014/main" id="{0AA89E07-F51D-1506-2EFB-0FC4E79D7530}"/>
              </a:ext>
            </a:extLst>
          </p:cNvPr>
          <p:cNvSpPr txBox="1">
            <a:spLocks noGrp="1"/>
          </p:cNvSpPr>
          <p:nvPr>
            <p:ph type="body" idx="1"/>
          </p:nvPr>
        </p:nvSpPr>
        <p:spPr>
          <a:prstGeom prst="rect">
            <a:avLst/>
          </a:prstGeom>
        </p:spPr>
        <p:txBody>
          <a:bodyPr>
            <a:normAutofit/>
          </a:bodyPr>
          <a:lstStyle/>
          <a:p>
            <a:pPr lvl="0"/>
            <a:r>
              <a:rPr lang="pt-BR" dirty="0"/>
              <a:t>... «"</a:t>
            </a:r>
            <a:r>
              <a:rPr lang="it-IT" i="1" dirty="0"/>
              <a:t>Benefit corporation </a:t>
            </a:r>
            <a:r>
              <a:rPr lang="it-IT" i="1" dirty="0" err="1"/>
              <a:t>legislation</a:t>
            </a:r>
            <a:r>
              <a:rPr lang="it-IT" i="1" dirty="0"/>
              <a:t> </a:t>
            </a:r>
            <a:r>
              <a:rPr lang="it-IT" i="1" dirty="0" err="1"/>
              <a:t>creates</a:t>
            </a:r>
            <a:r>
              <a:rPr lang="it-IT" i="1" dirty="0"/>
              <a:t> the </a:t>
            </a:r>
            <a:r>
              <a:rPr lang="it-IT" i="1" dirty="0" err="1"/>
              <a:t>legal</a:t>
            </a:r>
            <a:r>
              <a:rPr lang="it-IT" i="1" dirty="0"/>
              <a:t> framework to </a:t>
            </a:r>
            <a:r>
              <a:rPr lang="it-IT" i="1" dirty="0" err="1"/>
              <a:t>enable</a:t>
            </a:r>
            <a:r>
              <a:rPr lang="it-IT" i="1" dirty="0"/>
              <a:t> mission-</a:t>
            </a:r>
            <a:r>
              <a:rPr lang="it-IT" i="1" dirty="0" err="1"/>
              <a:t>driven</a:t>
            </a:r>
            <a:r>
              <a:rPr lang="it-IT" i="1" dirty="0"/>
              <a:t> companies ...to stay mission-</a:t>
            </a:r>
            <a:r>
              <a:rPr lang="it-IT" i="1" dirty="0" err="1"/>
              <a:t>driven</a:t>
            </a:r>
            <a:r>
              <a:rPr lang="it-IT" i="1" dirty="0"/>
              <a:t> </a:t>
            </a:r>
            <a:r>
              <a:rPr lang="it-IT" i="1" dirty="0" err="1"/>
              <a:t>through</a:t>
            </a:r>
            <a:r>
              <a:rPr lang="it-IT" i="1" dirty="0"/>
              <a:t> </a:t>
            </a:r>
            <a:r>
              <a:rPr lang="it-IT" i="1" dirty="0" err="1"/>
              <a:t>succession</a:t>
            </a:r>
            <a:r>
              <a:rPr lang="it-IT" i="1" dirty="0"/>
              <a:t>, capital </a:t>
            </a:r>
            <a:r>
              <a:rPr lang="it-IT" i="1" dirty="0" err="1"/>
              <a:t>raises</a:t>
            </a:r>
            <a:r>
              <a:rPr lang="it-IT" i="1" dirty="0"/>
              <a:t>, and </a:t>
            </a:r>
            <a:r>
              <a:rPr lang="it-IT" i="1" dirty="0" err="1"/>
              <a:t>even</a:t>
            </a:r>
            <a:r>
              <a:rPr lang="it-IT" i="1" dirty="0"/>
              <a:t> </a:t>
            </a:r>
            <a:r>
              <a:rPr lang="it-IT" i="1" dirty="0" err="1"/>
              <a:t>changes</a:t>
            </a:r>
            <a:r>
              <a:rPr lang="it-IT" i="1" dirty="0"/>
              <a:t> in ownership, by </a:t>
            </a:r>
            <a:r>
              <a:rPr lang="it-IT" i="1" dirty="0" err="1"/>
              <a:t>institutionalizing</a:t>
            </a:r>
            <a:r>
              <a:rPr lang="it-IT" i="1" dirty="0"/>
              <a:t> the </a:t>
            </a:r>
            <a:r>
              <a:rPr lang="it-IT" i="1" dirty="0" err="1"/>
              <a:t>values</a:t>
            </a:r>
            <a:r>
              <a:rPr lang="it-IT" i="1" dirty="0"/>
              <a:t>, culture, </a:t>
            </a:r>
            <a:r>
              <a:rPr lang="it-IT" i="1" dirty="0" err="1"/>
              <a:t>processes</a:t>
            </a:r>
            <a:r>
              <a:rPr lang="it-IT" i="1" dirty="0"/>
              <a:t>, and high standards put in place by </a:t>
            </a:r>
            <a:r>
              <a:rPr lang="it-IT" i="1" dirty="0" err="1"/>
              <a:t>founding</a:t>
            </a:r>
            <a:r>
              <a:rPr lang="it-IT" i="1" dirty="0"/>
              <a:t> </a:t>
            </a:r>
            <a:r>
              <a:rPr lang="it-IT" i="1" dirty="0" err="1"/>
              <a:t>entrepreneurs</a:t>
            </a:r>
            <a:r>
              <a:rPr lang="pt-BR" dirty="0"/>
              <a:t>.» [Yvon </a:t>
            </a:r>
            <a:r>
              <a:rPr lang="pt-BR" dirty="0" err="1"/>
              <a:t>Chouinard</a:t>
            </a:r>
            <a:r>
              <a:rPr lang="pt-BR" dirty="0"/>
              <a:t>, fundador da Patagonia]</a:t>
            </a:r>
            <a:endParaRPr lang="it-IT" dirty="0"/>
          </a:p>
          <a:p>
            <a:pPr lvl="0"/>
            <a:r>
              <a:rPr lang="it-IT" i="1" dirty="0">
                <a:latin typeface="Helvetica Neue"/>
                <a:ea typeface="Helvetica Neue"/>
                <a:cs typeface="Helvetica Neue"/>
                <a:sym typeface="Helvetica Neue"/>
              </a:rPr>
              <a:t>«In the long-</a:t>
            </a:r>
            <a:r>
              <a:rPr lang="it-IT" i="1" dirty="0" err="1">
                <a:latin typeface="Helvetica Neue"/>
                <a:ea typeface="Helvetica Neue"/>
                <a:cs typeface="Helvetica Neue"/>
                <a:sym typeface="Helvetica Neue"/>
              </a:rPr>
              <a:t>run</a:t>
            </a:r>
            <a:r>
              <a:rPr lang="it-IT" i="1" dirty="0">
                <a:latin typeface="Helvetica Neue"/>
                <a:ea typeface="Helvetica Neue"/>
                <a:cs typeface="Helvetica Neue"/>
                <a:sym typeface="Helvetica Neue"/>
              </a:rPr>
              <a:t> B </a:t>
            </a:r>
            <a:r>
              <a:rPr lang="it-IT" i="1" dirty="0" err="1">
                <a:latin typeface="Helvetica Neue"/>
                <a:ea typeface="Helvetica Neue"/>
                <a:cs typeface="Helvetica Neue"/>
                <a:sym typeface="Helvetica Neue"/>
              </a:rPr>
              <a:t>Corps</a:t>
            </a:r>
            <a:r>
              <a:rPr lang="it-IT" i="1" dirty="0">
                <a:latin typeface="Helvetica Neue"/>
                <a:ea typeface="Helvetica Neue"/>
                <a:cs typeface="Helvetica Neue"/>
                <a:sym typeface="Helvetica Neue"/>
              </a:rPr>
              <a:t> </a:t>
            </a:r>
            <a:r>
              <a:rPr lang="it-IT" i="1" dirty="0" err="1">
                <a:latin typeface="Helvetica Neue"/>
                <a:ea typeface="Helvetica Neue"/>
                <a:cs typeface="Helvetica Neue"/>
                <a:sym typeface="Helvetica Neue"/>
              </a:rPr>
              <a:t>will</a:t>
            </a:r>
            <a:r>
              <a:rPr lang="it-IT" i="1" dirty="0">
                <a:latin typeface="Helvetica Neue"/>
                <a:ea typeface="Helvetica Neue"/>
                <a:cs typeface="Helvetica Neue"/>
                <a:sym typeface="Helvetica Neue"/>
              </a:rPr>
              <a:t> </a:t>
            </a:r>
            <a:r>
              <a:rPr lang="it-IT" i="1" dirty="0" err="1">
                <a:latin typeface="Helvetica Neue"/>
                <a:ea typeface="Helvetica Neue"/>
                <a:cs typeface="Helvetica Neue"/>
                <a:sym typeface="Helvetica Neue"/>
              </a:rPr>
              <a:t>have</a:t>
            </a:r>
            <a:r>
              <a:rPr lang="it-IT" i="1" dirty="0">
                <a:latin typeface="Helvetica Neue"/>
                <a:ea typeface="Helvetica Neue"/>
                <a:cs typeface="Helvetica Neue"/>
                <a:sym typeface="Helvetica Neue"/>
              </a:rPr>
              <a:t> </a:t>
            </a:r>
            <a:r>
              <a:rPr lang="it-IT" i="1" dirty="0" err="1">
                <a:latin typeface="Helvetica Neue"/>
                <a:ea typeface="Helvetica Neue"/>
                <a:cs typeface="Helvetica Neue"/>
                <a:sym typeface="Helvetica Neue"/>
              </a:rPr>
              <a:t>better</a:t>
            </a:r>
            <a:r>
              <a:rPr lang="it-IT" i="1" dirty="0">
                <a:latin typeface="Helvetica Neue"/>
                <a:ea typeface="Helvetica Neue"/>
                <a:cs typeface="Helvetica Neue"/>
                <a:sym typeface="Helvetica Neue"/>
              </a:rPr>
              <a:t> </a:t>
            </a:r>
            <a:r>
              <a:rPr lang="it-IT" i="1" dirty="0" err="1">
                <a:latin typeface="Helvetica Neue"/>
                <a:ea typeface="Helvetica Neue"/>
                <a:cs typeface="Helvetica Neue"/>
                <a:sym typeface="Helvetica Neue"/>
              </a:rPr>
              <a:t>financial</a:t>
            </a:r>
            <a:r>
              <a:rPr lang="it-IT" i="1" dirty="0">
                <a:latin typeface="Helvetica Neue"/>
                <a:ea typeface="Helvetica Neue"/>
                <a:cs typeface="Helvetica Neue"/>
                <a:sym typeface="Helvetica Neue"/>
              </a:rPr>
              <a:t> </a:t>
            </a:r>
            <a:r>
              <a:rPr lang="it-IT" i="1" dirty="0" err="1">
                <a:latin typeface="Helvetica Neue"/>
                <a:ea typeface="Helvetica Neue"/>
                <a:cs typeface="Helvetica Neue"/>
                <a:sym typeface="Helvetica Neue"/>
              </a:rPr>
              <a:t>returns</a:t>
            </a:r>
            <a:r>
              <a:rPr lang="it-IT" i="1" dirty="0">
                <a:latin typeface="Helvetica Neue"/>
                <a:ea typeface="Helvetica Neue"/>
                <a:cs typeface="Helvetica Neue"/>
                <a:sym typeface="Helvetica Neue"/>
              </a:rPr>
              <a:t> </a:t>
            </a:r>
            <a:r>
              <a:rPr lang="it-IT" i="1" dirty="0" err="1">
                <a:latin typeface="Helvetica Neue"/>
                <a:ea typeface="Helvetica Neue"/>
                <a:cs typeface="Helvetica Neue"/>
                <a:sym typeface="Helvetica Neue"/>
              </a:rPr>
              <a:t>than</a:t>
            </a:r>
            <a:r>
              <a:rPr lang="it-IT" i="1" dirty="0">
                <a:latin typeface="Helvetica Neue"/>
                <a:ea typeface="Helvetica Neue"/>
                <a:cs typeface="Helvetica Neue"/>
                <a:sym typeface="Helvetica Neue"/>
              </a:rPr>
              <a:t> </a:t>
            </a:r>
            <a:r>
              <a:rPr lang="it-IT" i="1" dirty="0" err="1">
                <a:latin typeface="Helvetica Neue"/>
                <a:ea typeface="Helvetica Neue"/>
                <a:cs typeface="Helvetica Neue"/>
                <a:sym typeface="Helvetica Neue"/>
              </a:rPr>
              <a:t>traditional</a:t>
            </a:r>
            <a:r>
              <a:rPr lang="it-IT" i="1" dirty="0">
                <a:latin typeface="Helvetica Neue"/>
                <a:ea typeface="Helvetica Neue"/>
                <a:cs typeface="Helvetica Neue"/>
                <a:sym typeface="Helvetica Neue"/>
              </a:rPr>
              <a:t> companies, thanks to </a:t>
            </a:r>
            <a:r>
              <a:rPr lang="it-IT" i="1" dirty="0" err="1">
                <a:latin typeface="Helvetica Neue"/>
                <a:ea typeface="Helvetica Neue"/>
                <a:cs typeface="Helvetica Neue"/>
                <a:sym typeface="Helvetica Neue"/>
              </a:rPr>
              <a:t>their</a:t>
            </a:r>
            <a:r>
              <a:rPr lang="it-IT" i="1" dirty="0">
                <a:latin typeface="Helvetica Neue"/>
                <a:ea typeface="Helvetica Neue"/>
                <a:cs typeface="Helvetica Neue"/>
                <a:sym typeface="Helvetica Neue"/>
              </a:rPr>
              <a:t> capability to </a:t>
            </a:r>
            <a:r>
              <a:rPr lang="it-IT" i="1" dirty="0" err="1">
                <a:latin typeface="Helvetica Neue"/>
                <a:ea typeface="Helvetica Neue"/>
                <a:cs typeface="Helvetica Neue"/>
                <a:sym typeface="Helvetica Neue"/>
              </a:rPr>
              <a:t>address</a:t>
            </a:r>
            <a:r>
              <a:rPr lang="it-IT" i="1" dirty="0">
                <a:latin typeface="Helvetica Neue"/>
                <a:ea typeface="Helvetica Neue"/>
                <a:cs typeface="Helvetica Neue"/>
                <a:sym typeface="Helvetica Neue"/>
              </a:rPr>
              <a:t> </a:t>
            </a:r>
            <a:r>
              <a:rPr lang="it-IT" i="1" dirty="0" err="1">
                <a:latin typeface="Helvetica Neue"/>
                <a:ea typeface="Helvetica Neue"/>
                <a:cs typeface="Helvetica Neue"/>
                <a:sym typeface="Helvetica Neue"/>
              </a:rPr>
              <a:t>all</a:t>
            </a:r>
            <a:r>
              <a:rPr lang="it-IT" i="1" dirty="0">
                <a:latin typeface="Helvetica Neue"/>
                <a:ea typeface="Helvetica Neue"/>
                <a:cs typeface="Helvetica Neue"/>
                <a:sym typeface="Helvetica Neue"/>
              </a:rPr>
              <a:t> stakeholders’ </a:t>
            </a:r>
            <a:r>
              <a:rPr lang="it-IT" i="1" dirty="0" err="1">
                <a:latin typeface="Helvetica Neue"/>
                <a:ea typeface="Helvetica Neue"/>
                <a:cs typeface="Helvetica Neue"/>
                <a:sym typeface="Helvetica Neue"/>
              </a:rPr>
              <a:t>needs</a:t>
            </a:r>
            <a:r>
              <a:rPr lang="it-IT" i="1" dirty="0">
                <a:latin typeface="Helvetica Neue"/>
                <a:ea typeface="Helvetica Neue"/>
                <a:cs typeface="Helvetica Neue"/>
                <a:sym typeface="Helvetica Neue"/>
              </a:rPr>
              <a:t>.»</a:t>
            </a:r>
            <a:r>
              <a:rPr lang="pt-BR" dirty="0"/>
              <a:t> [Robert Schiller, 2012]</a:t>
            </a:r>
            <a:endParaRPr lang="it-IT" dirty="0"/>
          </a:p>
          <a:p>
            <a:endParaRPr lang="it-IT" dirty="0"/>
          </a:p>
        </p:txBody>
      </p:sp>
    </p:spTree>
    <p:extLst>
      <p:ext uri="{BB962C8B-B14F-4D97-AF65-F5344CB8AC3E}">
        <p14:creationId xmlns:p14="http://schemas.microsoft.com/office/powerpoint/2010/main" val="2747687619"/>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D0A475-E4C7-6DD4-8406-D62B87C4F1BC}"/>
            </a:ext>
          </a:extLst>
        </p:cNvPr>
        <p:cNvGrpSpPr/>
        <p:nvPr/>
      </p:nvGrpSpPr>
      <p:grpSpPr>
        <a:xfrm>
          <a:off x="0" y="0"/>
          <a:ext cx="0" cy="0"/>
          <a:chOff x="0" y="0"/>
          <a:chExt cx="0" cy="0"/>
        </a:xfrm>
      </p:grpSpPr>
      <p:sp>
        <p:nvSpPr>
          <p:cNvPr id="294" name="Testo">
            <a:extLst>
              <a:ext uri="{FF2B5EF4-FFF2-40B4-BE49-F238E27FC236}">
                <a16:creationId xmlns:a16="http://schemas.microsoft.com/office/drawing/2014/main" id="{7AB467FB-3B99-AEEB-185A-2029CC0A2041}"/>
              </a:ext>
            </a:extLst>
          </p:cNvPr>
          <p:cNvSpPr>
            <a:spLocks noGrp="1"/>
          </p:cNvSpPr>
          <p:nvPr>
            <p:ph type="body" idx="21"/>
          </p:nvPr>
        </p:nvSpPr>
        <p:spPr>
          <a:prstGeom prst="rect">
            <a:avLst/>
          </a:prstGeom>
        </p:spPr>
        <p:txBody>
          <a:bodyPr/>
          <a:lstStyle/>
          <a:p>
            <a:r>
              <a:t> </a:t>
            </a:r>
          </a:p>
        </p:txBody>
      </p:sp>
      <p:sp>
        <p:nvSpPr>
          <p:cNvPr id="295" name="Gabriella Iemano…">
            <a:extLst>
              <a:ext uri="{FF2B5EF4-FFF2-40B4-BE49-F238E27FC236}">
                <a16:creationId xmlns:a16="http://schemas.microsoft.com/office/drawing/2014/main" id="{CD8B8BE0-0930-A1AD-5A7D-E7C29397B183}"/>
              </a:ext>
            </a:extLst>
          </p:cNvPr>
          <p:cNvSpPr>
            <a:spLocks noGrp="1"/>
          </p:cNvSpPr>
          <p:nvPr>
            <p:ph type="body" idx="22"/>
          </p:nvPr>
        </p:nvSpPr>
        <p:spPr>
          <a:xfrm>
            <a:off x="2387600" y="8764389"/>
            <a:ext cx="19621500" cy="1025922"/>
          </a:xfrm>
          <a:prstGeom prst="rect">
            <a:avLst/>
          </a:prstGeom>
        </p:spPr>
        <p:txBody>
          <a:bodyPr/>
          <a:lstStyle/>
          <a:p>
            <a:pPr>
              <a:spcBef>
                <a:spcPts val="0"/>
              </a:spcBef>
              <a:defRPr sz="3400" i="1">
                <a:solidFill>
                  <a:srgbClr val="000000"/>
                </a:solidFill>
              </a:defRPr>
            </a:pPr>
            <a:r>
              <a:rPr sz="6000" u="sng" dirty="0">
                <a:hlinkClick r:id="rId3"/>
              </a:rPr>
              <a:t>gabriella.iermano@unipi.it</a:t>
            </a:r>
          </a:p>
        </p:txBody>
      </p:sp>
      <p:sp>
        <p:nvSpPr>
          <p:cNvPr id="296" name="GRAZIE PER L’ATTENZIONE">
            <a:extLst>
              <a:ext uri="{FF2B5EF4-FFF2-40B4-BE49-F238E27FC236}">
                <a16:creationId xmlns:a16="http://schemas.microsoft.com/office/drawing/2014/main" id="{6B736D21-43F6-16A2-E426-568C5BD07F51}"/>
              </a:ext>
            </a:extLst>
          </p:cNvPr>
          <p:cNvSpPr/>
          <p:nvPr/>
        </p:nvSpPr>
        <p:spPr>
          <a:xfrm>
            <a:off x="2684757" y="4115484"/>
            <a:ext cx="19027186" cy="167225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defTabSz="647700">
              <a:defRPr sz="3600">
                <a:latin typeface="Helvetica Neue Medium"/>
                <a:ea typeface="Helvetica Neue Medium"/>
                <a:cs typeface="Helvetica Neue Medium"/>
                <a:sym typeface="Helvetica Neue Medium"/>
              </a:defRPr>
            </a:pPr>
            <a:endParaRPr dirty="0"/>
          </a:p>
          <a:p>
            <a:pPr defTabSz="647700">
              <a:defRPr sz="5300"/>
            </a:pPr>
            <a:r>
              <a:rPr lang="it-IT" sz="6600" dirty="0" err="1"/>
              <a:t>Muito</a:t>
            </a:r>
            <a:r>
              <a:rPr lang="it-IT" sz="6600" dirty="0"/>
              <a:t> </a:t>
            </a:r>
            <a:r>
              <a:rPr lang="it-IT" sz="6600" dirty="0" err="1"/>
              <a:t>obrigada</a:t>
            </a:r>
            <a:r>
              <a:rPr lang="it-IT" sz="6600" dirty="0"/>
              <a:t> pela </a:t>
            </a:r>
            <a:r>
              <a:rPr lang="it-IT" sz="6600" dirty="0" err="1"/>
              <a:t>atenção</a:t>
            </a:r>
            <a:r>
              <a:rPr lang="it-IT" sz="6600" dirty="0"/>
              <a:t>!</a:t>
            </a:r>
            <a:endParaRPr sz="6600" dirty="0"/>
          </a:p>
        </p:txBody>
      </p:sp>
      <p:pic>
        <p:nvPicPr>
          <p:cNvPr id="4" name="Immagine 3">
            <a:extLst>
              <a:ext uri="{FF2B5EF4-FFF2-40B4-BE49-F238E27FC236}">
                <a16:creationId xmlns:a16="http://schemas.microsoft.com/office/drawing/2014/main" id="{1315A69A-93DF-1F19-C6F2-94C28849FFF8}"/>
              </a:ext>
            </a:extLst>
          </p:cNvPr>
          <p:cNvPicPr>
            <a:picLocks noChangeAspect="1"/>
          </p:cNvPicPr>
          <p:nvPr/>
        </p:nvPicPr>
        <p:blipFill>
          <a:blip r:embed="rId4"/>
          <a:stretch>
            <a:fillRect/>
          </a:stretch>
        </p:blipFill>
        <p:spPr>
          <a:xfrm>
            <a:off x="1722375" y="10415002"/>
            <a:ext cx="6712879" cy="2218542"/>
          </a:xfrm>
          <a:prstGeom prst="rect">
            <a:avLst/>
          </a:prstGeom>
        </p:spPr>
      </p:pic>
      <p:pic>
        <p:nvPicPr>
          <p:cNvPr id="3" name="Immagine 2">
            <a:extLst>
              <a:ext uri="{FF2B5EF4-FFF2-40B4-BE49-F238E27FC236}">
                <a16:creationId xmlns:a16="http://schemas.microsoft.com/office/drawing/2014/main" id="{2981D272-35C5-C094-2966-9EA1A6E5A454}"/>
              </a:ext>
            </a:extLst>
          </p:cNvPr>
          <p:cNvPicPr>
            <a:picLocks noChangeAspect="1"/>
          </p:cNvPicPr>
          <p:nvPr/>
        </p:nvPicPr>
        <p:blipFill>
          <a:blip r:embed="rId5"/>
          <a:stretch>
            <a:fillRect/>
          </a:stretch>
        </p:blipFill>
        <p:spPr>
          <a:xfrm>
            <a:off x="16399263" y="10409535"/>
            <a:ext cx="4944172" cy="2632991"/>
          </a:xfrm>
          <a:prstGeom prst="rect">
            <a:avLst/>
          </a:prstGeom>
        </p:spPr>
      </p:pic>
    </p:spTree>
    <p:extLst>
      <p:ext uri="{BB962C8B-B14F-4D97-AF65-F5344CB8AC3E}">
        <p14:creationId xmlns:p14="http://schemas.microsoft.com/office/powerpoint/2010/main" val="4059893229"/>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02BE09-1320-9C24-D5DC-A19EF19302A4}"/>
            </a:ext>
          </a:extLst>
        </p:cNvPr>
        <p:cNvGrpSpPr/>
        <p:nvPr/>
      </p:nvGrpSpPr>
      <p:grpSpPr>
        <a:xfrm>
          <a:off x="0" y="0"/>
          <a:ext cx="0" cy="0"/>
          <a:chOff x="0" y="0"/>
          <a:chExt cx="0" cy="0"/>
        </a:xfrm>
      </p:grpSpPr>
      <p:sp>
        <p:nvSpPr>
          <p:cNvPr id="132" name="Sommario">
            <a:extLst>
              <a:ext uri="{FF2B5EF4-FFF2-40B4-BE49-F238E27FC236}">
                <a16:creationId xmlns:a16="http://schemas.microsoft.com/office/drawing/2014/main" id="{AD3431E1-B8E7-64DD-A3F2-A8F4BA3B6B9E}"/>
              </a:ext>
            </a:extLst>
          </p:cNvPr>
          <p:cNvSpPr txBox="1">
            <a:spLocks noGrp="1"/>
          </p:cNvSpPr>
          <p:nvPr>
            <p:ph type="title"/>
          </p:nvPr>
        </p:nvSpPr>
        <p:spPr>
          <a:prstGeom prst="rect">
            <a:avLst/>
          </a:prstGeom>
        </p:spPr>
        <p:txBody>
          <a:bodyPr/>
          <a:lstStyle/>
          <a:p>
            <a:r>
              <a:rPr lang="it-IT" dirty="0" err="1"/>
              <a:t>Objetivo</a:t>
            </a:r>
            <a:r>
              <a:rPr lang="it-IT" dirty="0"/>
              <a:t> do </a:t>
            </a:r>
            <a:r>
              <a:rPr lang="it-IT" dirty="0" err="1"/>
              <a:t>discurso</a:t>
            </a:r>
            <a:endParaRPr dirty="0"/>
          </a:p>
        </p:txBody>
      </p:sp>
      <p:sp>
        <p:nvSpPr>
          <p:cNvPr id="133" name="scopo delle società…">
            <a:extLst>
              <a:ext uri="{FF2B5EF4-FFF2-40B4-BE49-F238E27FC236}">
                <a16:creationId xmlns:a16="http://schemas.microsoft.com/office/drawing/2014/main" id="{63783B10-AEB6-51D3-400B-F635FCB18F2B}"/>
              </a:ext>
            </a:extLst>
          </p:cNvPr>
          <p:cNvSpPr txBox="1">
            <a:spLocks noGrp="1"/>
          </p:cNvSpPr>
          <p:nvPr>
            <p:ph type="body" idx="1"/>
          </p:nvPr>
        </p:nvSpPr>
        <p:spPr>
          <a:prstGeom prst="rect">
            <a:avLst/>
          </a:prstGeom>
        </p:spPr>
        <p:txBody>
          <a:bodyPr>
            <a:normAutofit/>
          </a:bodyPr>
          <a:lstStyle/>
          <a:p>
            <a:r>
              <a:rPr lang="it-IT" dirty="0" err="1"/>
              <a:t>Interação</a:t>
            </a:r>
            <a:r>
              <a:rPr lang="it-IT" dirty="0"/>
              <a:t> </a:t>
            </a:r>
            <a:r>
              <a:rPr lang="it-IT" dirty="0" err="1"/>
              <a:t>entre</a:t>
            </a:r>
            <a:r>
              <a:rPr lang="it-IT" dirty="0"/>
              <a:t> </a:t>
            </a:r>
            <a:r>
              <a:rPr lang="it-IT" dirty="0" err="1"/>
              <a:t>direito</a:t>
            </a:r>
            <a:r>
              <a:rPr lang="it-IT" dirty="0"/>
              <a:t> </a:t>
            </a:r>
            <a:r>
              <a:rPr lang="it-IT" dirty="0" err="1"/>
              <a:t>societário</a:t>
            </a:r>
            <a:r>
              <a:rPr lang="it-IT" dirty="0"/>
              <a:t> e </a:t>
            </a:r>
            <a:r>
              <a:rPr lang="it-IT" dirty="0" err="1"/>
              <a:t>sustentabilidade</a:t>
            </a:r>
            <a:endParaRPr lang="it-IT" dirty="0"/>
          </a:p>
          <a:p>
            <a:r>
              <a:rPr lang="it-IT" dirty="0"/>
              <a:t>Da </a:t>
            </a:r>
            <a:r>
              <a:rPr lang="it-IT" i="1" dirty="0"/>
              <a:t>compliance</a:t>
            </a:r>
            <a:r>
              <a:rPr lang="it-IT" dirty="0"/>
              <a:t> </a:t>
            </a:r>
            <a:r>
              <a:rPr lang="it-IT" dirty="0" err="1"/>
              <a:t>ao</a:t>
            </a:r>
            <a:r>
              <a:rPr lang="it-IT" dirty="0"/>
              <a:t> </a:t>
            </a:r>
            <a:r>
              <a:rPr lang="it-IT" i="1" dirty="0" err="1"/>
              <a:t>purpose</a:t>
            </a:r>
            <a:endParaRPr lang="it-IT" dirty="0"/>
          </a:p>
          <a:p>
            <a:r>
              <a:rPr lang="it-IT" dirty="0" err="1"/>
              <a:t>Visão</a:t>
            </a:r>
            <a:r>
              <a:rPr lang="it-IT" dirty="0"/>
              <a:t> </a:t>
            </a:r>
            <a:r>
              <a:rPr lang="it-IT" dirty="0" err="1"/>
              <a:t>ampla</a:t>
            </a:r>
            <a:r>
              <a:rPr lang="it-IT" dirty="0"/>
              <a:t>: 1. </a:t>
            </a:r>
            <a:r>
              <a:rPr lang="it-IT" dirty="0" err="1"/>
              <a:t>União</a:t>
            </a:r>
            <a:r>
              <a:rPr lang="it-IT" dirty="0"/>
              <a:t> </a:t>
            </a:r>
            <a:r>
              <a:rPr lang="it-IT" dirty="0" err="1"/>
              <a:t>Europeia</a:t>
            </a:r>
            <a:r>
              <a:rPr lang="it-IT" dirty="0"/>
              <a:t> + 2. </a:t>
            </a:r>
            <a:r>
              <a:rPr lang="it-IT" dirty="0" err="1"/>
              <a:t>legislações</a:t>
            </a:r>
            <a:r>
              <a:rPr lang="it-IT" dirty="0"/>
              <a:t> </a:t>
            </a:r>
            <a:r>
              <a:rPr lang="it-IT" dirty="0" err="1"/>
              <a:t>nacionais</a:t>
            </a:r>
            <a:r>
              <a:rPr lang="it-IT" dirty="0"/>
              <a:t> + 3. </a:t>
            </a:r>
            <a:r>
              <a:rPr lang="it-IT" dirty="0" err="1"/>
              <a:t>modelos</a:t>
            </a:r>
            <a:r>
              <a:rPr lang="it-IT" dirty="0"/>
              <a:t> </a:t>
            </a:r>
            <a:r>
              <a:rPr lang="it-IT" dirty="0" err="1"/>
              <a:t>voluntários</a:t>
            </a:r>
            <a:r>
              <a:rPr lang="it-IT" dirty="0"/>
              <a:t> + 4. </a:t>
            </a:r>
            <a:r>
              <a:rPr lang="it-IT" dirty="0" err="1"/>
              <a:t>jurisprudência</a:t>
            </a:r>
            <a:endParaRPr lang="it-IT" dirty="0"/>
          </a:p>
        </p:txBody>
      </p:sp>
    </p:spTree>
    <p:extLst>
      <p:ext uri="{BB962C8B-B14F-4D97-AF65-F5344CB8AC3E}">
        <p14:creationId xmlns:p14="http://schemas.microsoft.com/office/powerpoint/2010/main" val="3515685973"/>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503BEF-EABC-6CFD-8FF8-04C743A92C82}"/>
            </a:ext>
          </a:extLst>
        </p:cNvPr>
        <p:cNvGrpSpPr/>
        <p:nvPr/>
      </p:nvGrpSpPr>
      <p:grpSpPr>
        <a:xfrm>
          <a:off x="0" y="0"/>
          <a:ext cx="0" cy="0"/>
          <a:chOff x="0" y="0"/>
          <a:chExt cx="0" cy="0"/>
        </a:xfrm>
      </p:grpSpPr>
      <p:sp>
        <p:nvSpPr>
          <p:cNvPr id="132" name="Sommario">
            <a:extLst>
              <a:ext uri="{FF2B5EF4-FFF2-40B4-BE49-F238E27FC236}">
                <a16:creationId xmlns:a16="http://schemas.microsoft.com/office/drawing/2014/main" id="{1962447F-8DAE-99E2-BF54-FBD978D8CA81}"/>
              </a:ext>
            </a:extLst>
          </p:cNvPr>
          <p:cNvSpPr txBox="1">
            <a:spLocks noGrp="1"/>
          </p:cNvSpPr>
          <p:nvPr>
            <p:ph type="title"/>
          </p:nvPr>
        </p:nvSpPr>
        <p:spPr>
          <a:prstGeom prst="rect">
            <a:avLst/>
          </a:prstGeom>
        </p:spPr>
        <p:txBody>
          <a:bodyPr/>
          <a:lstStyle/>
          <a:p>
            <a:r>
              <a:rPr lang="it-IT" dirty="0"/>
              <a:t>1. </a:t>
            </a:r>
            <a:r>
              <a:rPr lang="it-IT" dirty="0" err="1"/>
              <a:t>Legislação</a:t>
            </a:r>
            <a:r>
              <a:rPr lang="it-IT" dirty="0"/>
              <a:t> </a:t>
            </a:r>
            <a:r>
              <a:rPr lang="it-IT" dirty="0" err="1"/>
              <a:t>Europeia</a:t>
            </a:r>
            <a:endParaRPr dirty="0"/>
          </a:p>
        </p:txBody>
      </p:sp>
      <p:sp>
        <p:nvSpPr>
          <p:cNvPr id="133" name="scopo delle società…">
            <a:extLst>
              <a:ext uri="{FF2B5EF4-FFF2-40B4-BE49-F238E27FC236}">
                <a16:creationId xmlns:a16="http://schemas.microsoft.com/office/drawing/2014/main" id="{A91E055D-62F9-5CB8-E1DE-8299BB69DA7F}"/>
              </a:ext>
            </a:extLst>
          </p:cNvPr>
          <p:cNvSpPr txBox="1">
            <a:spLocks noGrp="1"/>
          </p:cNvSpPr>
          <p:nvPr>
            <p:ph type="body" idx="1"/>
          </p:nvPr>
        </p:nvSpPr>
        <p:spPr>
          <a:prstGeom prst="rect">
            <a:avLst/>
          </a:prstGeom>
        </p:spPr>
        <p:txBody>
          <a:bodyPr>
            <a:normAutofit/>
          </a:bodyPr>
          <a:lstStyle/>
          <a:p>
            <a:r>
              <a:rPr lang="it-IT" dirty="0" err="1"/>
              <a:t>Diretiva</a:t>
            </a:r>
            <a:r>
              <a:rPr lang="it-IT" dirty="0"/>
              <a:t> </a:t>
            </a:r>
            <a:r>
              <a:rPr lang="it-IT" b="1" dirty="0"/>
              <a:t>CSDDD</a:t>
            </a:r>
            <a:r>
              <a:rPr lang="it-IT" dirty="0"/>
              <a:t> – Due diligence de </a:t>
            </a:r>
            <a:r>
              <a:rPr lang="it-IT" dirty="0" err="1"/>
              <a:t>sustentabilidade</a:t>
            </a:r>
            <a:endParaRPr lang="it-IT" dirty="0"/>
          </a:p>
          <a:p>
            <a:r>
              <a:rPr lang="it-IT" dirty="0" err="1"/>
              <a:t>Diretiva</a:t>
            </a:r>
            <a:r>
              <a:rPr lang="it-IT" dirty="0"/>
              <a:t> </a:t>
            </a:r>
            <a:r>
              <a:rPr lang="it-IT" b="1" dirty="0"/>
              <a:t>CSRD</a:t>
            </a:r>
            <a:r>
              <a:rPr lang="it-IT" dirty="0"/>
              <a:t> – Relato de </a:t>
            </a:r>
            <a:r>
              <a:rPr lang="it-IT" dirty="0" err="1"/>
              <a:t>sustentabilidade</a:t>
            </a:r>
            <a:endParaRPr lang="it-IT" dirty="0"/>
          </a:p>
          <a:p>
            <a:r>
              <a:rPr lang="it-IT" dirty="0"/>
              <a:t>Proposta – </a:t>
            </a:r>
            <a:r>
              <a:rPr lang="it-IT" dirty="0" err="1"/>
              <a:t>Estatuto</a:t>
            </a:r>
            <a:r>
              <a:rPr lang="it-IT" dirty="0"/>
              <a:t> </a:t>
            </a:r>
            <a:r>
              <a:rPr lang="it-IT" dirty="0" err="1"/>
              <a:t>das</a:t>
            </a:r>
            <a:r>
              <a:rPr lang="it-IT" dirty="0"/>
              <a:t> </a:t>
            </a:r>
            <a:r>
              <a:rPr lang="it-IT" dirty="0" err="1"/>
              <a:t>empresas</a:t>
            </a:r>
            <a:r>
              <a:rPr lang="it-IT" dirty="0"/>
              <a:t> </a:t>
            </a:r>
            <a:r>
              <a:rPr lang="it-IT" dirty="0" err="1"/>
              <a:t>sociais</a:t>
            </a:r>
            <a:r>
              <a:rPr lang="it-IT" dirty="0"/>
              <a:t> e </a:t>
            </a:r>
            <a:r>
              <a:rPr lang="it-IT" dirty="0" err="1"/>
              <a:t>solidárias</a:t>
            </a:r>
            <a:endParaRPr lang="it-IT" dirty="0"/>
          </a:p>
          <a:p>
            <a:r>
              <a:rPr lang="it-IT" dirty="0" err="1"/>
              <a:t>Diretiva</a:t>
            </a:r>
            <a:r>
              <a:rPr lang="it-IT" dirty="0"/>
              <a:t> </a:t>
            </a:r>
            <a:r>
              <a:rPr lang="it-IT" b="1" dirty="0"/>
              <a:t>Green </a:t>
            </a:r>
            <a:r>
              <a:rPr lang="it-IT" b="1" dirty="0" err="1"/>
              <a:t>Claims</a:t>
            </a:r>
            <a:endParaRPr lang="it-IT" dirty="0"/>
          </a:p>
          <a:p>
            <a:r>
              <a:rPr lang="it-IT" dirty="0" err="1"/>
              <a:t>Regulamento</a:t>
            </a:r>
            <a:r>
              <a:rPr lang="it-IT" dirty="0"/>
              <a:t> </a:t>
            </a:r>
            <a:r>
              <a:rPr lang="it-IT" b="1" dirty="0"/>
              <a:t>Green Bond</a:t>
            </a:r>
            <a:endParaRPr lang="it-IT" dirty="0"/>
          </a:p>
        </p:txBody>
      </p:sp>
    </p:spTree>
    <p:extLst>
      <p:ext uri="{BB962C8B-B14F-4D97-AF65-F5344CB8AC3E}">
        <p14:creationId xmlns:p14="http://schemas.microsoft.com/office/powerpoint/2010/main" val="2466846141"/>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CCDFA7-F0F6-D823-3044-2FD31945DF83}"/>
            </a:ext>
          </a:extLst>
        </p:cNvPr>
        <p:cNvGrpSpPr/>
        <p:nvPr/>
      </p:nvGrpSpPr>
      <p:grpSpPr>
        <a:xfrm>
          <a:off x="0" y="0"/>
          <a:ext cx="0" cy="0"/>
          <a:chOff x="0" y="0"/>
          <a:chExt cx="0" cy="0"/>
        </a:xfrm>
      </p:grpSpPr>
      <p:sp>
        <p:nvSpPr>
          <p:cNvPr id="132" name="Sommario">
            <a:extLst>
              <a:ext uri="{FF2B5EF4-FFF2-40B4-BE49-F238E27FC236}">
                <a16:creationId xmlns:a16="http://schemas.microsoft.com/office/drawing/2014/main" id="{4447A5B3-8582-626A-52B0-5AE090D2ACC7}"/>
              </a:ext>
            </a:extLst>
          </p:cNvPr>
          <p:cNvSpPr txBox="1">
            <a:spLocks noGrp="1"/>
          </p:cNvSpPr>
          <p:nvPr>
            <p:ph type="title"/>
          </p:nvPr>
        </p:nvSpPr>
        <p:spPr>
          <a:prstGeom prst="rect">
            <a:avLst/>
          </a:prstGeom>
        </p:spPr>
        <p:txBody>
          <a:bodyPr/>
          <a:lstStyle/>
          <a:p>
            <a:r>
              <a:rPr lang="it-IT" dirty="0"/>
              <a:t>2. </a:t>
            </a:r>
            <a:r>
              <a:rPr lang="it-IT" dirty="0" err="1"/>
              <a:t>Legislação</a:t>
            </a:r>
            <a:r>
              <a:rPr lang="it-IT" dirty="0"/>
              <a:t> </a:t>
            </a:r>
            <a:r>
              <a:rPr lang="it-IT" dirty="0" err="1"/>
              <a:t>Nacional</a:t>
            </a:r>
            <a:r>
              <a:rPr lang="it-IT" dirty="0"/>
              <a:t> (1)</a:t>
            </a:r>
            <a:endParaRPr dirty="0"/>
          </a:p>
        </p:txBody>
      </p:sp>
      <p:sp>
        <p:nvSpPr>
          <p:cNvPr id="133" name="scopo delle società…">
            <a:extLst>
              <a:ext uri="{FF2B5EF4-FFF2-40B4-BE49-F238E27FC236}">
                <a16:creationId xmlns:a16="http://schemas.microsoft.com/office/drawing/2014/main" id="{D3283727-3931-23BD-BCB1-8FEDD46EA529}"/>
              </a:ext>
            </a:extLst>
          </p:cNvPr>
          <p:cNvSpPr txBox="1">
            <a:spLocks noGrp="1"/>
          </p:cNvSpPr>
          <p:nvPr>
            <p:ph type="body" idx="1"/>
          </p:nvPr>
        </p:nvSpPr>
        <p:spPr>
          <a:prstGeom prst="rect">
            <a:avLst/>
          </a:prstGeom>
        </p:spPr>
        <p:txBody>
          <a:bodyPr>
            <a:normAutofit/>
          </a:bodyPr>
          <a:lstStyle/>
          <a:p>
            <a:r>
              <a:rPr lang="it-IT" b="1" dirty="0" err="1"/>
              <a:t>Alemanha</a:t>
            </a:r>
            <a:r>
              <a:rPr lang="it-IT" dirty="0"/>
              <a:t>: </a:t>
            </a:r>
            <a:r>
              <a:rPr lang="it-IT" dirty="0" err="1"/>
              <a:t>Lieferkettengesetz</a:t>
            </a:r>
            <a:r>
              <a:rPr lang="it-IT" dirty="0"/>
              <a:t> (LFKG)</a:t>
            </a:r>
          </a:p>
          <a:p>
            <a:r>
              <a:rPr lang="it-IT" b="1" dirty="0"/>
              <a:t>França</a:t>
            </a:r>
            <a:r>
              <a:rPr lang="it-IT" dirty="0"/>
              <a:t>: Loi sur le </a:t>
            </a:r>
            <a:r>
              <a:rPr lang="it-IT" dirty="0" err="1"/>
              <a:t>devoir</a:t>
            </a:r>
            <a:r>
              <a:rPr lang="it-IT" dirty="0"/>
              <a:t> de </a:t>
            </a:r>
            <a:r>
              <a:rPr lang="it-IT" dirty="0" err="1"/>
              <a:t>vigilance</a:t>
            </a:r>
            <a:endParaRPr lang="it-IT" dirty="0"/>
          </a:p>
        </p:txBody>
      </p:sp>
    </p:spTree>
    <p:extLst>
      <p:ext uri="{BB962C8B-B14F-4D97-AF65-F5344CB8AC3E}">
        <p14:creationId xmlns:p14="http://schemas.microsoft.com/office/powerpoint/2010/main" val="3664837523"/>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6507FD-6CC2-F7CA-6E32-45D09332CB71}"/>
            </a:ext>
          </a:extLst>
        </p:cNvPr>
        <p:cNvGrpSpPr/>
        <p:nvPr/>
      </p:nvGrpSpPr>
      <p:grpSpPr>
        <a:xfrm>
          <a:off x="0" y="0"/>
          <a:ext cx="0" cy="0"/>
          <a:chOff x="0" y="0"/>
          <a:chExt cx="0" cy="0"/>
        </a:xfrm>
      </p:grpSpPr>
      <p:sp>
        <p:nvSpPr>
          <p:cNvPr id="132" name="Sommario">
            <a:extLst>
              <a:ext uri="{FF2B5EF4-FFF2-40B4-BE49-F238E27FC236}">
                <a16:creationId xmlns:a16="http://schemas.microsoft.com/office/drawing/2014/main" id="{EDF6C819-7472-C792-5B26-754CDE5D0526}"/>
              </a:ext>
            </a:extLst>
          </p:cNvPr>
          <p:cNvSpPr txBox="1">
            <a:spLocks noGrp="1"/>
          </p:cNvSpPr>
          <p:nvPr>
            <p:ph type="title"/>
          </p:nvPr>
        </p:nvSpPr>
        <p:spPr>
          <a:prstGeom prst="rect">
            <a:avLst/>
          </a:prstGeom>
        </p:spPr>
        <p:txBody>
          <a:bodyPr/>
          <a:lstStyle/>
          <a:p>
            <a:r>
              <a:rPr lang="it-IT" dirty="0"/>
              <a:t>2. </a:t>
            </a:r>
            <a:r>
              <a:rPr lang="it-IT" dirty="0" err="1"/>
              <a:t>Legislação</a:t>
            </a:r>
            <a:r>
              <a:rPr lang="it-IT" dirty="0"/>
              <a:t> </a:t>
            </a:r>
            <a:r>
              <a:rPr lang="it-IT" dirty="0" err="1"/>
              <a:t>Nacional</a:t>
            </a:r>
            <a:r>
              <a:rPr lang="it-IT" dirty="0"/>
              <a:t> (2)</a:t>
            </a:r>
            <a:endParaRPr dirty="0"/>
          </a:p>
        </p:txBody>
      </p:sp>
      <p:sp>
        <p:nvSpPr>
          <p:cNvPr id="133" name="scopo delle società…">
            <a:extLst>
              <a:ext uri="{FF2B5EF4-FFF2-40B4-BE49-F238E27FC236}">
                <a16:creationId xmlns:a16="http://schemas.microsoft.com/office/drawing/2014/main" id="{20E7EC95-1AD0-E09D-B281-DC5BE4D0E30D}"/>
              </a:ext>
            </a:extLst>
          </p:cNvPr>
          <p:cNvSpPr txBox="1">
            <a:spLocks noGrp="1"/>
          </p:cNvSpPr>
          <p:nvPr>
            <p:ph type="body" idx="1"/>
          </p:nvPr>
        </p:nvSpPr>
        <p:spPr>
          <a:prstGeom prst="rect">
            <a:avLst/>
          </a:prstGeom>
        </p:spPr>
        <p:txBody>
          <a:bodyPr>
            <a:normAutofit/>
          </a:bodyPr>
          <a:lstStyle/>
          <a:p>
            <a:r>
              <a:rPr lang="it-IT" b="1" dirty="0" err="1"/>
              <a:t>Itália</a:t>
            </a:r>
            <a:r>
              <a:rPr lang="it-IT" dirty="0"/>
              <a:t>: Art. 2247 CC – foco </a:t>
            </a:r>
            <a:r>
              <a:rPr lang="it-IT" dirty="0" err="1"/>
              <a:t>exclusivo</a:t>
            </a:r>
            <a:r>
              <a:rPr lang="it-IT" dirty="0"/>
              <a:t> em lucro</a:t>
            </a:r>
          </a:p>
          <a:p>
            <a:r>
              <a:rPr lang="it-IT" b="1" dirty="0"/>
              <a:t>França</a:t>
            </a:r>
            <a:r>
              <a:rPr lang="it-IT" dirty="0"/>
              <a:t>: Art. 1833 CC (Loi PACTE) – </a:t>
            </a:r>
            <a:r>
              <a:rPr lang="it-IT" dirty="0" err="1"/>
              <a:t>impactos</a:t>
            </a:r>
            <a:r>
              <a:rPr lang="it-IT" dirty="0"/>
              <a:t> </a:t>
            </a:r>
            <a:r>
              <a:rPr lang="it-IT" dirty="0" err="1"/>
              <a:t>sociais</a:t>
            </a:r>
            <a:r>
              <a:rPr lang="it-IT" dirty="0"/>
              <a:t> e </a:t>
            </a:r>
            <a:r>
              <a:rPr lang="it-IT" dirty="0" err="1"/>
              <a:t>ambientais</a:t>
            </a:r>
            <a:endParaRPr lang="it-IT" dirty="0"/>
          </a:p>
          <a:p>
            <a:r>
              <a:rPr lang="it-IT" b="1" dirty="0"/>
              <a:t>Reino </a:t>
            </a:r>
            <a:r>
              <a:rPr lang="it-IT" b="1" dirty="0" err="1"/>
              <a:t>Unido</a:t>
            </a:r>
            <a:r>
              <a:rPr lang="it-IT" dirty="0"/>
              <a:t>: Companies Act 2006, §172 – </a:t>
            </a:r>
            <a:r>
              <a:rPr lang="it-IT" dirty="0" err="1"/>
              <a:t>deveres</a:t>
            </a:r>
            <a:r>
              <a:rPr lang="it-IT" dirty="0"/>
              <a:t> </a:t>
            </a:r>
            <a:r>
              <a:rPr lang="it-IT" dirty="0" err="1"/>
              <a:t>ampliados</a:t>
            </a:r>
            <a:r>
              <a:rPr lang="it-IT" dirty="0"/>
              <a:t> </a:t>
            </a:r>
            <a:r>
              <a:rPr lang="it-IT" dirty="0" err="1"/>
              <a:t>aos</a:t>
            </a:r>
            <a:r>
              <a:rPr lang="it-IT" dirty="0"/>
              <a:t> </a:t>
            </a:r>
            <a:r>
              <a:rPr lang="it-IT" dirty="0" err="1"/>
              <a:t>administradores</a:t>
            </a:r>
            <a:endParaRPr lang="it-IT" dirty="0"/>
          </a:p>
        </p:txBody>
      </p:sp>
    </p:spTree>
    <p:extLst>
      <p:ext uri="{BB962C8B-B14F-4D97-AF65-F5344CB8AC3E}">
        <p14:creationId xmlns:p14="http://schemas.microsoft.com/office/powerpoint/2010/main" val="2403822320"/>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6E242D-0805-B26E-BF26-987F135E4787}"/>
            </a:ext>
          </a:extLst>
        </p:cNvPr>
        <p:cNvGrpSpPr/>
        <p:nvPr/>
      </p:nvGrpSpPr>
      <p:grpSpPr>
        <a:xfrm>
          <a:off x="0" y="0"/>
          <a:ext cx="0" cy="0"/>
          <a:chOff x="0" y="0"/>
          <a:chExt cx="0" cy="0"/>
        </a:xfrm>
      </p:grpSpPr>
      <p:sp>
        <p:nvSpPr>
          <p:cNvPr id="221" name="Loi PACTE (Francia) - modifica della nozione di società">
            <a:extLst>
              <a:ext uri="{FF2B5EF4-FFF2-40B4-BE49-F238E27FC236}">
                <a16:creationId xmlns:a16="http://schemas.microsoft.com/office/drawing/2014/main" id="{CF9B0588-DA24-621C-B520-E12FC28D57E5}"/>
              </a:ext>
            </a:extLst>
          </p:cNvPr>
          <p:cNvSpPr txBox="1">
            <a:spLocks noGrp="1"/>
          </p:cNvSpPr>
          <p:nvPr>
            <p:ph type="title"/>
          </p:nvPr>
        </p:nvSpPr>
        <p:spPr>
          <a:prstGeom prst="rect">
            <a:avLst/>
          </a:prstGeom>
        </p:spPr>
        <p:txBody>
          <a:bodyPr/>
          <a:lstStyle/>
          <a:p>
            <a:r>
              <a:rPr dirty="0"/>
              <a:t>Loi PACTE (Fran</a:t>
            </a:r>
            <a:r>
              <a:rPr lang="it-IT" dirty="0" err="1"/>
              <a:t>ç</a:t>
            </a:r>
            <a:r>
              <a:rPr dirty="0"/>
              <a:t>a) - </a:t>
            </a:r>
            <a:r>
              <a:rPr lang="pt-PT" dirty="0"/>
              <a:t>modificação da definição de </a:t>
            </a:r>
            <a:r>
              <a:rPr lang="pt-PT" dirty="0" err="1"/>
              <a:t>sociedad</a:t>
            </a:r>
            <a:endParaRPr dirty="0"/>
          </a:p>
        </p:txBody>
      </p:sp>
      <p:sp>
        <p:nvSpPr>
          <p:cNvPr id="222" name="Art. 1833 c.c.:  “Toute société doit avoir un objet licite et être constituée dans l'intérêt commun des associés. La société est gérée dans son intérêt social et en prenant en considération les enjeux sociaux et environnementaux de son activité.&quot;…">
            <a:extLst>
              <a:ext uri="{FF2B5EF4-FFF2-40B4-BE49-F238E27FC236}">
                <a16:creationId xmlns:a16="http://schemas.microsoft.com/office/drawing/2014/main" id="{4D9949C5-C0BE-CA74-772A-A0E8442E7EB0}"/>
              </a:ext>
            </a:extLst>
          </p:cNvPr>
          <p:cNvSpPr txBox="1">
            <a:spLocks noGrp="1"/>
          </p:cNvSpPr>
          <p:nvPr>
            <p:ph type="body" idx="1"/>
          </p:nvPr>
        </p:nvSpPr>
        <p:spPr>
          <a:prstGeom prst="rect">
            <a:avLst/>
          </a:prstGeom>
        </p:spPr>
        <p:txBody>
          <a:bodyPr/>
          <a:lstStyle/>
          <a:p>
            <a:pPr>
              <a:defRPr>
                <a:solidFill>
                  <a:srgbClr val="000000"/>
                </a:solidFill>
              </a:defRPr>
            </a:pPr>
            <a:endParaRPr/>
          </a:p>
          <a:p>
            <a:pPr>
              <a:defRPr>
                <a:solidFill>
                  <a:srgbClr val="000000"/>
                </a:solidFill>
              </a:defRPr>
            </a:pPr>
            <a:r>
              <a:t>Art. 1833 c.c.:  “</a:t>
            </a:r>
            <a:r>
              <a:rPr i="1">
                <a:latin typeface="Helvetica Neue"/>
                <a:ea typeface="Helvetica Neue"/>
                <a:cs typeface="Helvetica Neue"/>
                <a:sym typeface="Helvetica Neue"/>
              </a:rPr>
              <a:t>Toute société doit avoir un objet licite et être constituée dans l'intérêt commun des associés. La société est gérée dans son intérêt social </a:t>
            </a:r>
            <a:r>
              <a:rPr b="1" i="1">
                <a:latin typeface="Helvetica Neue"/>
                <a:ea typeface="Helvetica Neue"/>
                <a:cs typeface="Helvetica Neue"/>
                <a:sym typeface="Helvetica Neue"/>
              </a:rPr>
              <a:t>et en prenant en considération les enjeux sociaux et environnementaux de son activité.</a:t>
            </a:r>
            <a:r>
              <a:t>" </a:t>
            </a:r>
          </a:p>
          <a:p>
            <a:pPr>
              <a:defRPr>
                <a:solidFill>
                  <a:srgbClr val="000000"/>
                </a:solidFill>
              </a:defRPr>
            </a:pPr>
            <a:r>
              <a:t>Art. 1835 c.c. « </a:t>
            </a:r>
            <a:r>
              <a:rPr i="1">
                <a:latin typeface="Helvetica Neue"/>
                <a:ea typeface="Helvetica Neue"/>
                <a:cs typeface="Helvetica Neue"/>
                <a:sym typeface="Helvetica Neue"/>
              </a:rPr>
              <a:t>Les statuts peuvent préciser la </a:t>
            </a:r>
            <a:r>
              <a:rPr b="1" i="1">
                <a:latin typeface="Helvetica Neue"/>
                <a:ea typeface="Helvetica Neue"/>
                <a:cs typeface="Helvetica Neue"/>
                <a:sym typeface="Helvetica Neue"/>
              </a:rPr>
              <a:t>raison d’être</a:t>
            </a:r>
            <a:r>
              <a:rPr i="1">
                <a:latin typeface="Helvetica Neue"/>
                <a:ea typeface="Helvetica Neue"/>
                <a:cs typeface="Helvetica Neue"/>
                <a:sym typeface="Helvetica Neue"/>
              </a:rPr>
              <a:t> dont la société entend se doter dans la réalisation de son activité</a:t>
            </a:r>
            <a:r>
              <a:t>».</a:t>
            </a:r>
          </a:p>
        </p:txBody>
      </p:sp>
    </p:spTree>
    <p:extLst>
      <p:ext uri="{BB962C8B-B14F-4D97-AF65-F5344CB8AC3E}">
        <p14:creationId xmlns:p14="http://schemas.microsoft.com/office/powerpoint/2010/main" val="2668581683"/>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551B94-E30A-4F3D-28BB-5C5ED5FA1418}"/>
            </a:ext>
          </a:extLst>
        </p:cNvPr>
        <p:cNvGrpSpPr/>
        <p:nvPr/>
      </p:nvGrpSpPr>
      <p:grpSpPr>
        <a:xfrm>
          <a:off x="0" y="0"/>
          <a:ext cx="0" cy="0"/>
          <a:chOff x="0" y="0"/>
          <a:chExt cx="0" cy="0"/>
        </a:xfrm>
      </p:grpSpPr>
      <p:sp>
        <p:nvSpPr>
          <p:cNvPr id="226" name="Section 172 UK Companies Act 2006">
            <a:extLst>
              <a:ext uri="{FF2B5EF4-FFF2-40B4-BE49-F238E27FC236}">
                <a16:creationId xmlns:a16="http://schemas.microsoft.com/office/drawing/2014/main" id="{64794E56-ABA5-12D8-BDD5-3CCEC46E625F}"/>
              </a:ext>
            </a:extLst>
          </p:cNvPr>
          <p:cNvSpPr txBox="1">
            <a:spLocks noGrp="1"/>
          </p:cNvSpPr>
          <p:nvPr>
            <p:ph type="title"/>
          </p:nvPr>
        </p:nvSpPr>
        <p:spPr>
          <a:prstGeom prst="rect">
            <a:avLst/>
          </a:prstGeom>
        </p:spPr>
        <p:txBody>
          <a:bodyPr/>
          <a:lstStyle/>
          <a:p>
            <a:r>
              <a:t>Section 172 UK Companies Act 2006</a:t>
            </a:r>
          </a:p>
        </p:txBody>
      </p:sp>
      <p:sp>
        <p:nvSpPr>
          <p:cNvPr id="227" name="..172 Duty to promote the success of the company. (1) A director of a company must act in the way he considers, in good faith, would be most likely to promote the success of the company for the benefit of its members as a whole, and in doing so have rega">
            <a:extLst>
              <a:ext uri="{FF2B5EF4-FFF2-40B4-BE49-F238E27FC236}">
                <a16:creationId xmlns:a16="http://schemas.microsoft.com/office/drawing/2014/main" id="{FF73ABB2-FAC6-8DDD-FA86-19D76EA5D31F}"/>
              </a:ext>
            </a:extLst>
          </p:cNvPr>
          <p:cNvSpPr txBox="1">
            <a:spLocks noGrp="1"/>
          </p:cNvSpPr>
          <p:nvPr>
            <p:ph type="body" idx="1"/>
          </p:nvPr>
        </p:nvSpPr>
        <p:spPr>
          <a:xfrm>
            <a:off x="1066800" y="3124200"/>
            <a:ext cx="22237700" cy="10177668"/>
          </a:xfrm>
          <a:prstGeom prst="rect">
            <a:avLst/>
          </a:prstGeom>
        </p:spPr>
        <p:txBody>
          <a:bodyPr/>
          <a:lstStyle/>
          <a:p>
            <a:pPr marL="622300" indent="-622300" defTabSz="808990">
              <a:spcBef>
                <a:spcPts val="5700"/>
              </a:spcBef>
              <a:defRPr sz="3920">
                <a:solidFill>
                  <a:srgbClr val="000000"/>
                </a:solidFill>
              </a:defRPr>
            </a:pPr>
            <a:r>
              <a:t>..172 Duty to promote the success of the company. (1) A director of a company must act in the way he considers, in good faith, would be most likely to promote the success of the company for the benefit of its members as a whole, and in doing so have regard (amongst other matters) to—</a:t>
            </a:r>
          </a:p>
          <a:p>
            <a:pPr marL="622300" indent="-622300" defTabSz="808990">
              <a:spcBef>
                <a:spcPts val="5700"/>
              </a:spcBef>
              <a:defRPr sz="3920">
                <a:solidFill>
                  <a:srgbClr val="000000"/>
                </a:solidFill>
              </a:defRPr>
            </a:pPr>
            <a:r>
              <a:t>(a) the likely consequences of any decision</a:t>
            </a:r>
            <a:r>
              <a:rPr b="1">
                <a:latin typeface="Helvetica Neue"/>
                <a:ea typeface="Helvetica Neue"/>
                <a:cs typeface="Helvetica Neue"/>
                <a:sym typeface="Helvetica Neue"/>
              </a:rPr>
              <a:t> in the long term</a:t>
            </a:r>
            <a:r>
              <a:t>, </a:t>
            </a:r>
          </a:p>
          <a:p>
            <a:pPr marL="622300" indent="-622300" defTabSz="808990">
              <a:spcBef>
                <a:spcPts val="5700"/>
              </a:spcBef>
              <a:defRPr sz="3920">
                <a:solidFill>
                  <a:srgbClr val="000000"/>
                </a:solidFill>
              </a:defRPr>
            </a:pPr>
            <a:r>
              <a:t>(b) the interests of the company's </a:t>
            </a:r>
            <a:r>
              <a:rPr b="1">
                <a:latin typeface="Helvetica Neue"/>
                <a:ea typeface="Helvetica Neue"/>
                <a:cs typeface="Helvetica Neue"/>
                <a:sym typeface="Helvetica Neue"/>
              </a:rPr>
              <a:t>employees</a:t>
            </a:r>
            <a:r>
              <a:t>, </a:t>
            </a:r>
          </a:p>
          <a:p>
            <a:pPr marL="622300" indent="-622300" defTabSz="808990">
              <a:spcBef>
                <a:spcPts val="5700"/>
              </a:spcBef>
              <a:defRPr sz="3920">
                <a:solidFill>
                  <a:srgbClr val="000000"/>
                </a:solidFill>
              </a:defRPr>
            </a:pPr>
            <a:r>
              <a:t>(c) the need to foster the company's business relationships with </a:t>
            </a:r>
            <a:r>
              <a:rPr b="1">
                <a:latin typeface="Helvetica Neue"/>
                <a:ea typeface="Helvetica Neue"/>
                <a:cs typeface="Helvetica Neue"/>
                <a:sym typeface="Helvetica Neue"/>
              </a:rPr>
              <a:t>suppliers</a:t>
            </a:r>
            <a:r>
              <a:t>, </a:t>
            </a:r>
            <a:r>
              <a:rPr b="1">
                <a:latin typeface="Helvetica Neue"/>
                <a:ea typeface="Helvetica Neue"/>
                <a:cs typeface="Helvetica Neue"/>
                <a:sym typeface="Helvetica Neue"/>
              </a:rPr>
              <a:t>customers</a:t>
            </a:r>
            <a:r>
              <a:t> and </a:t>
            </a:r>
            <a:r>
              <a:rPr b="1">
                <a:latin typeface="Helvetica Neue"/>
                <a:ea typeface="Helvetica Neue"/>
                <a:cs typeface="Helvetica Neue"/>
                <a:sym typeface="Helvetica Neue"/>
              </a:rPr>
              <a:t>others</a:t>
            </a:r>
            <a:r>
              <a:t>, </a:t>
            </a:r>
          </a:p>
          <a:p>
            <a:pPr marL="622300" indent="-622300" defTabSz="808990">
              <a:spcBef>
                <a:spcPts val="5700"/>
              </a:spcBef>
              <a:defRPr sz="3920">
                <a:solidFill>
                  <a:srgbClr val="000000"/>
                </a:solidFill>
              </a:defRPr>
            </a:pPr>
            <a:r>
              <a:t>(d)</a:t>
            </a:r>
            <a:r>
              <a:rPr b="1">
                <a:latin typeface="Helvetica Neue"/>
                <a:ea typeface="Helvetica Neue"/>
                <a:cs typeface="Helvetica Neue"/>
                <a:sym typeface="Helvetica Neue"/>
              </a:rPr>
              <a:t> the impact of the company's operations on the community and the environment, </a:t>
            </a:r>
          </a:p>
          <a:p>
            <a:pPr marL="622300" indent="-622300" defTabSz="808990">
              <a:spcBef>
                <a:spcPts val="5700"/>
              </a:spcBef>
              <a:defRPr sz="2940">
                <a:solidFill>
                  <a:srgbClr val="000000"/>
                </a:solidFill>
              </a:defRPr>
            </a:pPr>
            <a:r>
              <a:t>(e) the desirability of the company maintaining a reputation for high standards of business conduct, and </a:t>
            </a:r>
          </a:p>
          <a:p>
            <a:pPr marL="622300" indent="-622300" defTabSz="808990">
              <a:spcBef>
                <a:spcPts val="5700"/>
              </a:spcBef>
              <a:defRPr sz="2940">
                <a:solidFill>
                  <a:srgbClr val="000000"/>
                </a:solidFill>
              </a:defRPr>
            </a:pPr>
            <a:r>
              <a:t>(f) the need to act fairly as between members of the company. </a:t>
            </a:r>
          </a:p>
        </p:txBody>
      </p:sp>
    </p:spTree>
    <p:extLst>
      <p:ext uri="{BB962C8B-B14F-4D97-AF65-F5344CB8AC3E}">
        <p14:creationId xmlns:p14="http://schemas.microsoft.com/office/powerpoint/2010/main" val="2460898510"/>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702F80-CE2E-9960-06CF-64F428329A6B}"/>
            </a:ext>
          </a:extLst>
        </p:cNvPr>
        <p:cNvGrpSpPr/>
        <p:nvPr/>
      </p:nvGrpSpPr>
      <p:grpSpPr>
        <a:xfrm>
          <a:off x="0" y="0"/>
          <a:ext cx="0" cy="0"/>
          <a:chOff x="0" y="0"/>
          <a:chExt cx="0" cy="0"/>
        </a:xfrm>
      </p:grpSpPr>
      <p:sp>
        <p:nvSpPr>
          <p:cNvPr id="229" name="Section 166 Indian Companies Act 2013">
            <a:extLst>
              <a:ext uri="{FF2B5EF4-FFF2-40B4-BE49-F238E27FC236}">
                <a16:creationId xmlns:a16="http://schemas.microsoft.com/office/drawing/2014/main" id="{D7B91D7A-1B15-B4B0-6111-B51F542EE8A1}"/>
              </a:ext>
            </a:extLst>
          </p:cNvPr>
          <p:cNvSpPr txBox="1">
            <a:spLocks noGrp="1"/>
          </p:cNvSpPr>
          <p:nvPr>
            <p:ph type="title"/>
          </p:nvPr>
        </p:nvSpPr>
        <p:spPr>
          <a:xfrm>
            <a:off x="1066800" y="482600"/>
            <a:ext cx="22237700" cy="1968500"/>
          </a:xfrm>
          <a:prstGeom prst="rect">
            <a:avLst/>
          </a:prstGeom>
        </p:spPr>
        <p:txBody>
          <a:bodyPr/>
          <a:lstStyle/>
          <a:p>
            <a:r>
              <a:t>Section 166 Indian Companies Act 2013</a:t>
            </a:r>
          </a:p>
        </p:txBody>
      </p:sp>
      <p:sp>
        <p:nvSpPr>
          <p:cNvPr id="230" name="166. Duties of directors.— (1) Subject to the provisions of this Act, a director of a company shall act in accordance with the articles of the company.…">
            <a:extLst>
              <a:ext uri="{FF2B5EF4-FFF2-40B4-BE49-F238E27FC236}">
                <a16:creationId xmlns:a16="http://schemas.microsoft.com/office/drawing/2014/main" id="{2CCEAAD8-312F-080C-177A-1C90610668F4}"/>
              </a:ext>
            </a:extLst>
          </p:cNvPr>
          <p:cNvSpPr txBox="1">
            <a:spLocks noGrp="1"/>
          </p:cNvSpPr>
          <p:nvPr>
            <p:ph type="body" idx="1"/>
          </p:nvPr>
        </p:nvSpPr>
        <p:spPr>
          <a:prstGeom prst="rect">
            <a:avLst/>
          </a:prstGeom>
        </p:spPr>
        <p:txBody>
          <a:bodyPr/>
          <a:lstStyle/>
          <a:p>
            <a:pPr>
              <a:defRPr>
                <a:solidFill>
                  <a:srgbClr val="000000"/>
                </a:solidFill>
              </a:defRPr>
            </a:pPr>
            <a:r>
              <a:t>166. Duties of directors.— (1) Subject to the provisions of this Act, a director of a company shall act in accordance with the articles of the company.</a:t>
            </a:r>
          </a:p>
          <a:p>
            <a:pPr lvl="1">
              <a:defRPr>
                <a:solidFill>
                  <a:srgbClr val="000000"/>
                </a:solidFill>
              </a:defRPr>
            </a:pPr>
            <a:r>
              <a:t>(2) A director of a company shall act in good faith in order to promote the objects of the company for the benefit of its members as a whole, and in the best interests of the </a:t>
            </a:r>
            <a:r>
              <a:rPr b="1">
                <a:latin typeface="Helvetica Neue"/>
                <a:ea typeface="Helvetica Neue"/>
                <a:cs typeface="Helvetica Neue"/>
                <a:sym typeface="Helvetica Neue"/>
              </a:rPr>
              <a:t>company,</a:t>
            </a:r>
            <a:r>
              <a:t> its </a:t>
            </a:r>
            <a:r>
              <a:rPr b="1">
                <a:latin typeface="Helvetica Neue"/>
                <a:ea typeface="Helvetica Neue"/>
                <a:cs typeface="Helvetica Neue"/>
                <a:sym typeface="Helvetica Neue"/>
              </a:rPr>
              <a:t>employees</a:t>
            </a:r>
            <a:r>
              <a:t>, the </a:t>
            </a:r>
            <a:r>
              <a:rPr b="1">
                <a:latin typeface="Helvetica Neue"/>
                <a:ea typeface="Helvetica Neue"/>
                <a:cs typeface="Helvetica Neue"/>
                <a:sym typeface="Helvetica Neue"/>
              </a:rPr>
              <a:t>shareholders</a:t>
            </a:r>
            <a:r>
              <a:t>, the </a:t>
            </a:r>
            <a:r>
              <a:rPr b="1">
                <a:latin typeface="Helvetica Neue"/>
                <a:ea typeface="Helvetica Neue"/>
                <a:cs typeface="Helvetica Neue"/>
                <a:sym typeface="Helvetica Neue"/>
              </a:rPr>
              <a:t>community</a:t>
            </a:r>
            <a:r>
              <a:t> and for the </a:t>
            </a:r>
            <a:r>
              <a:rPr b="1">
                <a:latin typeface="Helvetica Neue"/>
                <a:ea typeface="Helvetica Neue"/>
                <a:cs typeface="Helvetica Neue"/>
                <a:sym typeface="Helvetica Neue"/>
              </a:rPr>
              <a:t>protection of environment</a:t>
            </a:r>
            <a:r>
              <a:t>.</a:t>
            </a:r>
          </a:p>
          <a:p>
            <a:pPr lvl="1">
              <a:defRPr>
                <a:solidFill>
                  <a:srgbClr val="000000"/>
                </a:solidFill>
              </a:defRPr>
            </a:pPr>
            <a:r>
              <a:t>…(7) If a director of the company contravenes the provisions of this section such director shall be punishable with fine which shall not be less than one lakh rupees but which may extend to five lakh rupees</a:t>
            </a:r>
          </a:p>
        </p:txBody>
      </p:sp>
    </p:spTree>
    <p:extLst>
      <p:ext uri="{BB962C8B-B14F-4D97-AF65-F5344CB8AC3E}">
        <p14:creationId xmlns:p14="http://schemas.microsoft.com/office/powerpoint/2010/main" val="3778343706"/>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DCC6A7-B72B-3B11-AE88-4189066B0111}"/>
            </a:ext>
          </a:extLst>
        </p:cNvPr>
        <p:cNvGrpSpPr/>
        <p:nvPr/>
      </p:nvGrpSpPr>
      <p:grpSpPr>
        <a:xfrm>
          <a:off x="0" y="0"/>
          <a:ext cx="0" cy="0"/>
          <a:chOff x="0" y="0"/>
          <a:chExt cx="0" cy="0"/>
        </a:xfrm>
      </p:grpSpPr>
      <p:sp>
        <p:nvSpPr>
          <p:cNvPr id="132" name="Sommario">
            <a:extLst>
              <a:ext uri="{FF2B5EF4-FFF2-40B4-BE49-F238E27FC236}">
                <a16:creationId xmlns:a16="http://schemas.microsoft.com/office/drawing/2014/main" id="{32A1D8B9-3D92-8EBA-D52D-B24C1B0979B0}"/>
              </a:ext>
            </a:extLst>
          </p:cNvPr>
          <p:cNvSpPr txBox="1">
            <a:spLocks noGrp="1"/>
          </p:cNvSpPr>
          <p:nvPr>
            <p:ph type="title"/>
          </p:nvPr>
        </p:nvSpPr>
        <p:spPr>
          <a:prstGeom prst="rect">
            <a:avLst/>
          </a:prstGeom>
        </p:spPr>
        <p:txBody>
          <a:bodyPr/>
          <a:lstStyle/>
          <a:p>
            <a:r>
              <a:rPr lang="it-IT" dirty="0"/>
              <a:t>3. </a:t>
            </a:r>
            <a:r>
              <a:rPr lang="it-IT" dirty="0" err="1"/>
              <a:t>Modelos</a:t>
            </a:r>
            <a:r>
              <a:rPr lang="it-IT" dirty="0"/>
              <a:t> </a:t>
            </a:r>
            <a:r>
              <a:rPr lang="it-IT" dirty="0" err="1"/>
              <a:t>voluntários</a:t>
            </a:r>
            <a:r>
              <a:rPr lang="it-IT" dirty="0"/>
              <a:t> (Benefit Corporation)</a:t>
            </a:r>
            <a:endParaRPr dirty="0"/>
          </a:p>
        </p:txBody>
      </p:sp>
      <p:sp>
        <p:nvSpPr>
          <p:cNvPr id="133" name="scopo delle società…">
            <a:extLst>
              <a:ext uri="{FF2B5EF4-FFF2-40B4-BE49-F238E27FC236}">
                <a16:creationId xmlns:a16="http://schemas.microsoft.com/office/drawing/2014/main" id="{A7FC5F6B-392D-558D-1247-AA5BCE7C2FEA}"/>
              </a:ext>
            </a:extLst>
          </p:cNvPr>
          <p:cNvSpPr txBox="1">
            <a:spLocks noGrp="1"/>
          </p:cNvSpPr>
          <p:nvPr>
            <p:ph type="body" idx="1"/>
          </p:nvPr>
        </p:nvSpPr>
        <p:spPr>
          <a:prstGeom prst="rect">
            <a:avLst/>
          </a:prstGeom>
        </p:spPr>
        <p:txBody>
          <a:bodyPr>
            <a:normAutofit/>
          </a:bodyPr>
          <a:lstStyle/>
          <a:p>
            <a:r>
              <a:rPr lang="it-IT" dirty="0" err="1"/>
              <a:t>Itália</a:t>
            </a:r>
            <a:r>
              <a:rPr lang="it-IT" dirty="0"/>
              <a:t> (2015) – </a:t>
            </a:r>
            <a:r>
              <a:rPr lang="it-IT" i="1" dirty="0"/>
              <a:t>Società benefit</a:t>
            </a:r>
            <a:endParaRPr lang="it-IT" dirty="0"/>
          </a:p>
          <a:p>
            <a:r>
              <a:rPr lang="it-IT" dirty="0"/>
              <a:t>França – </a:t>
            </a:r>
            <a:r>
              <a:rPr lang="it-IT" i="1" dirty="0"/>
              <a:t>Société à mission</a:t>
            </a:r>
            <a:endParaRPr lang="it-IT" dirty="0"/>
          </a:p>
          <a:p>
            <a:r>
              <a:rPr lang="it-IT" dirty="0" err="1"/>
              <a:t>Espanha</a:t>
            </a:r>
            <a:r>
              <a:rPr lang="it-IT" dirty="0"/>
              <a:t> – </a:t>
            </a:r>
            <a:r>
              <a:rPr lang="it-IT" i="1" dirty="0"/>
              <a:t>Sociedad de beneficio e </a:t>
            </a:r>
            <a:r>
              <a:rPr lang="it-IT" i="1" dirty="0" err="1"/>
              <a:t>interés</a:t>
            </a:r>
            <a:r>
              <a:rPr lang="it-IT" i="1" dirty="0"/>
              <a:t> </a:t>
            </a:r>
            <a:r>
              <a:rPr lang="it-IT" i="1" dirty="0" err="1"/>
              <a:t>común</a:t>
            </a:r>
            <a:endParaRPr lang="it-IT" dirty="0"/>
          </a:p>
          <a:p>
            <a:r>
              <a:rPr lang="it-IT" dirty="0" err="1"/>
              <a:t>América</a:t>
            </a:r>
            <a:r>
              <a:rPr lang="it-IT" dirty="0"/>
              <a:t> do Sul: </a:t>
            </a:r>
            <a:r>
              <a:rPr lang="it-IT" dirty="0" err="1"/>
              <a:t>Colômbia</a:t>
            </a:r>
            <a:r>
              <a:rPr lang="it-IT" dirty="0"/>
              <a:t>, Peru, Equador, Argentina (</a:t>
            </a:r>
            <a:r>
              <a:rPr lang="it-IT" dirty="0" err="1"/>
              <a:t>projeto</a:t>
            </a:r>
            <a:r>
              <a:rPr lang="it-IT" dirty="0"/>
              <a:t>), </a:t>
            </a:r>
            <a:r>
              <a:rPr lang="it-IT" dirty="0" err="1"/>
              <a:t>Brasil</a:t>
            </a:r>
            <a:r>
              <a:rPr lang="it-IT" dirty="0"/>
              <a:t> (</a:t>
            </a:r>
            <a:r>
              <a:rPr lang="it-IT" dirty="0" err="1"/>
              <a:t>projeto</a:t>
            </a:r>
            <a:r>
              <a:rPr lang="it-IT" dirty="0"/>
              <a:t> de lei 2021)</a:t>
            </a:r>
          </a:p>
        </p:txBody>
      </p:sp>
    </p:spTree>
    <p:extLst>
      <p:ext uri="{BB962C8B-B14F-4D97-AF65-F5344CB8AC3E}">
        <p14:creationId xmlns:p14="http://schemas.microsoft.com/office/powerpoint/2010/main" val="458203239"/>
      </p:ext>
    </p:extLst>
  </p:cSld>
  <p:clrMapOvr>
    <a:masterClrMapping/>
  </p:clrMapOvr>
  <p:transition spd="med"/>
</p:sld>
</file>

<file path=ppt/theme/theme1.xml><?xml version="1.0" encoding="utf-8"?>
<a:theme xmlns:a="http://schemas.openxmlformats.org/drawingml/2006/main" name="ModernPortfolio">
  <a:themeElements>
    <a:clrScheme name="ModernPortfolio">
      <a:dk1>
        <a:srgbClr val="000000"/>
      </a:dk1>
      <a:lt1>
        <a:srgbClr val="FFFFFF"/>
      </a:lt1>
      <a:dk2>
        <a:srgbClr val="5C5C5C"/>
      </a:dk2>
      <a:lt2>
        <a:srgbClr val="CBCBCB"/>
      </a:lt2>
      <a:accent1>
        <a:srgbClr val="557E8A"/>
      </a:accent1>
      <a:accent2>
        <a:srgbClr val="88885A"/>
      </a:accent2>
      <a:accent3>
        <a:srgbClr val="B29E85"/>
      </a:accent3>
      <a:accent4>
        <a:srgbClr val="BB7B52"/>
      </a:accent4>
      <a:accent5>
        <a:srgbClr val="CF7F66"/>
      </a:accent5>
      <a:accent6>
        <a:srgbClr val="62647B"/>
      </a:accent6>
      <a:hlink>
        <a:srgbClr val="0000FF"/>
      </a:hlink>
      <a:folHlink>
        <a:srgbClr val="FF00FF"/>
      </a:folHlink>
    </a:clrScheme>
    <a:fontScheme name="ModernPortfolio">
      <a:majorFont>
        <a:latin typeface="Helvetica Neue Light"/>
        <a:ea typeface="Helvetica Neue Light"/>
        <a:cs typeface="Helvetica Neue Light"/>
      </a:majorFont>
      <a:minorFont>
        <a:latin typeface="Helvetica Neue Light"/>
        <a:ea typeface="Helvetica Neue Light"/>
        <a:cs typeface="Helvetica Neue Light"/>
      </a:minorFont>
    </a:fontScheme>
    <a:fmtScheme name="ModernPortfol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atOff val="12166"/>
            <a:lumOff val="-13042"/>
          </a:schemeClr>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FFFFFF"/>
            </a:solidFill>
            <a:effectLst/>
            <a:uFillTx/>
            <a:latin typeface="+mn-lt"/>
            <a:ea typeface="+mn-ea"/>
            <a:cs typeface="+mn-cs"/>
            <a:sym typeface="Helvetica Neue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rgbClr val="ABABAB"/>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Neue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ModernPortfolio">
  <a:themeElements>
    <a:clrScheme name="ModernPortfolio">
      <a:dk1>
        <a:srgbClr val="000000"/>
      </a:dk1>
      <a:lt1>
        <a:srgbClr val="FFFFFF"/>
      </a:lt1>
      <a:dk2>
        <a:srgbClr val="5C5C5C"/>
      </a:dk2>
      <a:lt2>
        <a:srgbClr val="CBCBCB"/>
      </a:lt2>
      <a:accent1>
        <a:srgbClr val="557E8A"/>
      </a:accent1>
      <a:accent2>
        <a:srgbClr val="88885A"/>
      </a:accent2>
      <a:accent3>
        <a:srgbClr val="B29E85"/>
      </a:accent3>
      <a:accent4>
        <a:srgbClr val="BB7B52"/>
      </a:accent4>
      <a:accent5>
        <a:srgbClr val="CF7F66"/>
      </a:accent5>
      <a:accent6>
        <a:srgbClr val="62647B"/>
      </a:accent6>
      <a:hlink>
        <a:srgbClr val="0000FF"/>
      </a:hlink>
      <a:folHlink>
        <a:srgbClr val="FF00FF"/>
      </a:folHlink>
    </a:clrScheme>
    <a:fontScheme name="ModernPortfolio">
      <a:majorFont>
        <a:latin typeface="Helvetica Neue Light"/>
        <a:ea typeface="Helvetica Neue Light"/>
        <a:cs typeface="Helvetica Neue Light"/>
      </a:majorFont>
      <a:minorFont>
        <a:latin typeface="Helvetica Neue Light"/>
        <a:ea typeface="Helvetica Neue Light"/>
        <a:cs typeface="Helvetica Neue Light"/>
      </a:minorFont>
    </a:fontScheme>
    <a:fmtScheme name="ModernPortfol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atOff val="12166"/>
            <a:lumOff val="-13042"/>
          </a:schemeClr>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FFFFFF"/>
            </a:solidFill>
            <a:effectLst/>
            <a:uFillTx/>
            <a:latin typeface="+mn-lt"/>
            <a:ea typeface="+mn-ea"/>
            <a:cs typeface="+mn-cs"/>
            <a:sym typeface="Helvetica Neue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rgbClr val="ABABAB"/>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Neue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630</TotalTime>
  <Words>975</Words>
  <Application>Microsoft Macintosh PowerPoint</Application>
  <PresentationFormat>Personalizzato</PresentationFormat>
  <Paragraphs>89</Paragraphs>
  <Slides>19</Slides>
  <Notes>19</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19</vt:i4>
      </vt:variant>
    </vt:vector>
  </HeadingPairs>
  <TitlesOfParts>
    <vt:vector size="24" baseType="lpstr">
      <vt:lpstr>Helvetica</vt:lpstr>
      <vt:lpstr>Helvetica Neue</vt:lpstr>
      <vt:lpstr>Helvetica Neue Light</vt:lpstr>
      <vt:lpstr>Helvetica Neue Medium</vt:lpstr>
      <vt:lpstr>ModernPortfolio</vt:lpstr>
      <vt:lpstr>Desenvolvimento sustentável e seu impacto no direito empresarial na Europa:  from compliance to purpose.</vt:lpstr>
      <vt:lpstr>Objetivo do discurso</vt:lpstr>
      <vt:lpstr>1. Legislação Europeia</vt:lpstr>
      <vt:lpstr>2. Legislação Nacional (1)</vt:lpstr>
      <vt:lpstr>2. Legislação Nacional (2)</vt:lpstr>
      <vt:lpstr>Loi PACTE (França) - modificação da definição de sociedad</vt:lpstr>
      <vt:lpstr>Section 172 UK Companies Act 2006</vt:lpstr>
      <vt:lpstr>Section 166 Indian Companies Act 2013</vt:lpstr>
      <vt:lpstr>3. Modelos voluntários (Benefit Corporation)</vt:lpstr>
      <vt:lpstr>Presentazione standard di PowerPoint</vt:lpstr>
      <vt:lpstr>vantagem</vt:lpstr>
      <vt:lpstr>Custos</vt:lpstr>
      <vt:lpstr>società benefit (Italia, 2024)</vt:lpstr>
      <vt:lpstr>4. Jurisprudência)</vt:lpstr>
      <vt:lpstr>Críticas na América do Sul</vt:lpstr>
      <vt:lpstr>Críticas na Europa</vt:lpstr>
      <vt:lpstr>Conclusões</vt:lpstr>
      <vt:lpstr>Citações </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 società benefit</dc:title>
  <cp:lastModifiedBy>Giuseppe Simonelli</cp:lastModifiedBy>
  <cp:revision>5</cp:revision>
  <dcterms:modified xsi:type="dcterms:W3CDTF">2025-10-17T09:06:32Z</dcterms:modified>
</cp:coreProperties>
</file>